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9" r:id="rId4"/>
    <p:sldMasterId id="2147483920" r:id="rId5"/>
    <p:sldMasterId id="2147483932" r:id="rId6"/>
  </p:sldMasterIdLst>
  <p:notesMasterIdLst>
    <p:notesMasterId r:id="rId34"/>
  </p:notesMasterIdLst>
  <p:handoutMasterIdLst>
    <p:handoutMasterId r:id="rId35"/>
  </p:handoutMasterIdLst>
  <p:sldIdLst>
    <p:sldId id="2007577306" r:id="rId7"/>
    <p:sldId id="370" r:id="rId8"/>
    <p:sldId id="353" r:id="rId9"/>
    <p:sldId id="357" r:id="rId10"/>
    <p:sldId id="2007577307" r:id="rId11"/>
    <p:sldId id="2007577308" r:id="rId12"/>
    <p:sldId id="2007577309" r:id="rId13"/>
    <p:sldId id="2007577310" r:id="rId14"/>
    <p:sldId id="2007577313" r:id="rId15"/>
    <p:sldId id="2007577341" r:id="rId16"/>
    <p:sldId id="2007577340" r:id="rId17"/>
    <p:sldId id="2007577342" r:id="rId18"/>
    <p:sldId id="2007577311" r:id="rId19"/>
    <p:sldId id="2007577329" r:id="rId20"/>
    <p:sldId id="2007577312" r:id="rId21"/>
    <p:sldId id="2007577344" r:id="rId22"/>
    <p:sldId id="2007577346" r:id="rId23"/>
    <p:sldId id="2007577345" r:id="rId24"/>
    <p:sldId id="2007577343" r:id="rId25"/>
    <p:sldId id="2007577347" r:id="rId26"/>
    <p:sldId id="2007577348" r:id="rId27"/>
    <p:sldId id="2007577349" r:id="rId28"/>
    <p:sldId id="2007577350" r:id="rId29"/>
    <p:sldId id="2007577337" r:id="rId30"/>
    <p:sldId id="2007577351" r:id="rId31"/>
    <p:sldId id="2007577352" r:id="rId32"/>
    <p:sldId id="287" r:id="rId33"/>
  </p:sldIdLst>
  <p:sldSz cx="16256000" cy="9144000"/>
  <p:notesSz cx="7010400" cy="9296400"/>
  <p:defaultTextStyle>
    <a:defPPr>
      <a:defRPr lang="en-US"/>
    </a:defPPr>
    <a:lvl1pPr marL="0" algn="l" defTabSz="1450896" rtl="0" eaLnBrk="1" latinLnBrk="0" hangingPunct="1">
      <a:defRPr sz="2900" kern="1200">
        <a:solidFill>
          <a:schemeClr val="tx1"/>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C931043-8141-1B44-A7C5-19B75F0F12D2}">
          <p14:sldIdLst>
            <p14:sldId id="2007577306"/>
          </p14:sldIdLst>
        </p14:section>
        <p14:section name="Interior" id="{41A06E32-741B-5141-940F-8D1671901130}">
          <p14:sldIdLst>
            <p14:sldId id="370"/>
            <p14:sldId id="353"/>
            <p14:sldId id="357"/>
            <p14:sldId id="2007577307"/>
            <p14:sldId id="2007577308"/>
            <p14:sldId id="2007577309"/>
            <p14:sldId id="2007577310"/>
            <p14:sldId id="2007577313"/>
            <p14:sldId id="2007577341"/>
            <p14:sldId id="2007577340"/>
            <p14:sldId id="2007577342"/>
            <p14:sldId id="2007577311"/>
            <p14:sldId id="2007577329"/>
            <p14:sldId id="2007577312"/>
            <p14:sldId id="2007577344"/>
            <p14:sldId id="2007577346"/>
            <p14:sldId id="2007577345"/>
            <p14:sldId id="2007577343"/>
            <p14:sldId id="2007577347"/>
            <p14:sldId id="2007577348"/>
            <p14:sldId id="2007577349"/>
            <p14:sldId id="2007577350"/>
            <p14:sldId id="2007577337"/>
            <p14:sldId id="2007577351"/>
            <p14:sldId id="2007577352"/>
          </p14:sldIdLst>
        </p14:section>
        <p14:section name="Closing" id="{19C14829-D64F-A44B-A92B-690C2ED59C3B}">
          <p14:sldIdLst>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Lewis" initials="JL" lastIdx="7" clrIdx="0">
    <p:extLst>
      <p:ext uri="{19B8F6BF-5375-455C-9EA6-DF929625EA0E}">
        <p15:presenceInfo xmlns:p15="http://schemas.microsoft.com/office/powerpoint/2012/main" userId="S::jlewis@brownbagmarketing.com::6066ead6-cd6b-4bee-8068-b2ba2fe37f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7AB2"/>
    <a:srgbClr val="F1B52C"/>
    <a:srgbClr val="CE6D28"/>
    <a:srgbClr val="BA247D"/>
    <a:srgbClr val="D6990F"/>
    <a:srgbClr val="931D63"/>
    <a:srgbClr val="669501"/>
    <a:srgbClr val="CC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7" autoAdjust="0"/>
    <p:restoredTop sz="96494" autoAdjust="0"/>
  </p:normalViewPr>
  <p:slideViewPr>
    <p:cSldViewPr snapToGrid="0" snapToObjects="1">
      <p:cViewPr varScale="1">
        <p:scale>
          <a:sx n="50" d="100"/>
          <a:sy n="50" d="100"/>
        </p:scale>
        <p:origin x="768" y="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75" d="100"/>
          <a:sy n="75" d="100"/>
        </p:scale>
        <p:origin x="2132" y="-7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71A1AA-09B8-4E4B-857B-211CB1317392}"/>
              </a:ext>
            </a:extLst>
          </p:cNvPr>
          <p:cNvSpPr>
            <a:spLocks noGrp="1"/>
          </p:cNvSpPr>
          <p:nvPr>
            <p:ph type="hdr" sz="quarter"/>
          </p:nvPr>
        </p:nvSpPr>
        <p:spPr>
          <a:xfrm>
            <a:off x="500459" y="466725"/>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7855BD-FB74-C640-8ACB-C03CADAD6872}"/>
              </a:ext>
            </a:extLst>
          </p:cNvPr>
          <p:cNvSpPr>
            <a:spLocks noGrp="1"/>
          </p:cNvSpPr>
          <p:nvPr>
            <p:ph type="dt" sz="quarter" idx="1"/>
          </p:nvPr>
        </p:nvSpPr>
        <p:spPr>
          <a:xfrm>
            <a:off x="5029200" y="466725"/>
            <a:ext cx="1480741" cy="466725"/>
          </a:xfrm>
          <a:prstGeom prst="rect">
            <a:avLst/>
          </a:prstGeom>
        </p:spPr>
        <p:txBody>
          <a:bodyPr vert="horz" lIns="91440" tIns="45720" rIns="91440" bIns="45720" rtlCol="0"/>
          <a:lstStyle>
            <a:lvl1pPr algn="r">
              <a:defRPr sz="1200"/>
            </a:lvl1pPr>
          </a:lstStyle>
          <a:p>
            <a:fld id="{63DCCF23-B694-6D4F-8755-FE60C89F7C57}" type="datetimeFigureOut">
              <a:rPr lang="en-US" smtClean="0"/>
              <a:t>6/8/2023</a:t>
            </a:fld>
            <a:endParaRPr lang="en-US"/>
          </a:p>
        </p:txBody>
      </p:sp>
      <p:sp>
        <p:nvSpPr>
          <p:cNvPr id="4" name="Footer Placeholder 3">
            <a:extLst>
              <a:ext uri="{FF2B5EF4-FFF2-40B4-BE49-F238E27FC236}">
                <a16:creationId xmlns:a16="http://schemas.microsoft.com/office/drawing/2014/main" id="{B7E07D72-8062-9148-B75C-64306D893FFA}"/>
              </a:ext>
            </a:extLst>
          </p:cNvPr>
          <p:cNvSpPr>
            <a:spLocks noGrp="1"/>
          </p:cNvSpPr>
          <p:nvPr>
            <p:ph type="ftr" sz="quarter" idx="2"/>
          </p:nvPr>
        </p:nvSpPr>
        <p:spPr>
          <a:xfrm>
            <a:off x="1150145" y="8495508"/>
            <a:ext cx="3593305" cy="466725"/>
          </a:xfrm>
          <a:prstGeom prst="rect">
            <a:avLst/>
          </a:prstGeom>
        </p:spPr>
        <p:txBody>
          <a:bodyPr vert="horz" lIns="91440" tIns="45720" rIns="91440" bIns="45720" rtlCol="0" anchor="b"/>
          <a:lstStyle>
            <a:lvl1pPr algn="l">
              <a:defRPr sz="1200"/>
            </a:lvl1pPr>
          </a:lstStyle>
          <a:p>
            <a:endParaRPr lang="en-US" sz="1050"/>
          </a:p>
        </p:txBody>
      </p:sp>
      <p:sp>
        <p:nvSpPr>
          <p:cNvPr id="5" name="Slide Number Placeholder 4">
            <a:extLst>
              <a:ext uri="{FF2B5EF4-FFF2-40B4-BE49-F238E27FC236}">
                <a16:creationId xmlns:a16="http://schemas.microsoft.com/office/drawing/2014/main" id="{7BC3997B-F563-0F47-B2A8-A2CE321239CA}"/>
              </a:ext>
            </a:extLst>
          </p:cNvPr>
          <p:cNvSpPr>
            <a:spLocks noGrp="1"/>
          </p:cNvSpPr>
          <p:nvPr>
            <p:ph type="sldNum" sz="quarter" idx="3"/>
          </p:nvPr>
        </p:nvSpPr>
        <p:spPr>
          <a:xfrm>
            <a:off x="500459" y="8495508"/>
            <a:ext cx="572294" cy="466725"/>
          </a:xfrm>
          <a:prstGeom prst="rect">
            <a:avLst/>
          </a:prstGeom>
        </p:spPr>
        <p:txBody>
          <a:bodyPr vert="horz" lIns="91440" tIns="45720" rIns="91440" bIns="45720" rtlCol="0" anchor="b"/>
          <a:lstStyle>
            <a:lvl1pPr algn="r">
              <a:defRPr sz="1200"/>
            </a:lvl1pPr>
          </a:lstStyle>
          <a:p>
            <a:pPr algn="l"/>
            <a:fld id="{8CAD084A-3552-EF4E-BA68-B55676E35F5C}" type="slidenum">
              <a:rPr lang="en-US" sz="1050" smtClean="0"/>
              <a:pPr algn="l"/>
              <a:t>‹#›</a:t>
            </a:fld>
            <a:endParaRPr lang="en-US" sz="1050"/>
          </a:p>
        </p:txBody>
      </p:sp>
      <p:pic>
        <p:nvPicPr>
          <p:cNvPr id="6" name="Graphic 5">
            <a:extLst>
              <a:ext uri="{FF2B5EF4-FFF2-40B4-BE49-F238E27FC236}">
                <a16:creationId xmlns:a16="http://schemas.microsoft.com/office/drawing/2014/main" id="{60EBF6D0-F921-4F3A-976E-549A84BF289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7" name="Graphic 6">
            <a:extLst>
              <a:ext uri="{FF2B5EF4-FFF2-40B4-BE49-F238E27FC236}">
                <a16:creationId xmlns:a16="http://schemas.microsoft.com/office/drawing/2014/main" id="{CC56C6AC-EA50-489D-A9A4-5B488E6A0E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8" name="Graphic 7">
            <a:extLst>
              <a:ext uri="{FF2B5EF4-FFF2-40B4-BE49-F238E27FC236}">
                <a16:creationId xmlns:a16="http://schemas.microsoft.com/office/drawing/2014/main" id="{F95A9B19-59A7-4F26-ACB4-303E408F636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spTree>
    <p:extLst>
      <p:ext uri="{BB962C8B-B14F-4D97-AF65-F5344CB8AC3E}">
        <p14:creationId xmlns:p14="http://schemas.microsoft.com/office/powerpoint/2010/main" val="381417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23081" y="145500"/>
            <a:ext cx="4677569" cy="366712"/>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5264944" y="150812"/>
            <a:ext cx="1222374" cy="361399"/>
          </a:xfrm>
          <a:prstGeom prst="rect">
            <a:avLst/>
          </a:prstGeom>
        </p:spPr>
        <p:txBody>
          <a:bodyPr vert="horz" lIns="91440" tIns="45720" rIns="91440" bIns="45720" rtlCol="0"/>
          <a:lstStyle>
            <a:lvl1pPr algn="r">
              <a:defRPr sz="1200">
                <a:latin typeface="Century Gothic" panose="020B0502020202020204" pitchFamily="34" charset="0"/>
              </a:defRPr>
            </a:lvl1pPr>
          </a:lstStyle>
          <a:p>
            <a:fld id="{478F4C1A-230E-447F-BB2D-7063636B545A}" type="datetimeFigureOut">
              <a:rPr lang="en-US" smtClean="0"/>
              <a:pPr/>
              <a:t>6/8/2023</a:t>
            </a:fld>
            <a:endParaRPr lang="en-US" dirty="0"/>
          </a:p>
        </p:txBody>
      </p:sp>
      <p:sp>
        <p:nvSpPr>
          <p:cNvPr id="4" name="Slide Image Placeholder 3"/>
          <p:cNvSpPr>
            <a:spLocks noGrp="1" noRot="1" noChangeAspect="1"/>
          </p:cNvSpPr>
          <p:nvPr>
            <p:ph type="sldImg" idx="2"/>
          </p:nvPr>
        </p:nvSpPr>
        <p:spPr>
          <a:xfrm>
            <a:off x="523081" y="612224"/>
            <a:ext cx="5964237" cy="335573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23081" y="4257675"/>
            <a:ext cx="5964238" cy="425053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144587" y="8658227"/>
            <a:ext cx="4606132"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523081" y="8658227"/>
            <a:ext cx="569914"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fld id="{A463A87D-6DB0-4F7D-B050-CC2C80DE00B1}" type="slidenum">
              <a:rPr lang="en-US" smtClean="0"/>
              <a:pPr/>
              <a:t>‹#›</a:t>
            </a:fld>
            <a:endParaRPr lang="en-US" dirty="0"/>
          </a:p>
        </p:txBody>
      </p:sp>
      <p:pic>
        <p:nvPicPr>
          <p:cNvPr id="11" name="Graphic 10">
            <a:extLst>
              <a:ext uri="{FF2B5EF4-FFF2-40B4-BE49-F238E27FC236}">
                <a16:creationId xmlns:a16="http://schemas.microsoft.com/office/drawing/2014/main" id="{A7703DC4-DB60-478A-9C36-E49F91E57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12" name="Graphic 11">
            <a:extLst>
              <a:ext uri="{FF2B5EF4-FFF2-40B4-BE49-F238E27FC236}">
                <a16:creationId xmlns:a16="http://schemas.microsoft.com/office/drawing/2014/main" id="{E0D0F67E-0480-459E-A4E7-209C8E89F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pic>
        <p:nvPicPr>
          <p:cNvPr id="13" name="Graphic 12">
            <a:extLst>
              <a:ext uri="{FF2B5EF4-FFF2-40B4-BE49-F238E27FC236}">
                <a16:creationId xmlns:a16="http://schemas.microsoft.com/office/drawing/2014/main" id="{CE8ECB5A-8F4A-4C1D-89F6-A5FED3131B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5" y="8703749"/>
            <a:ext cx="515144" cy="208476"/>
          </a:xfrm>
          <a:prstGeom prst="rect">
            <a:avLst/>
          </a:prstGeom>
        </p:spPr>
      </p:pic>
    </p:spTree>
    <p:extLst>
      <p:ext uri="{BB962C8B-B14F-4D97-AF65-F5344CB8AC3E}">
        <p14:creationId xmlns:p14="http://schemas.microsoft.com/office/powerpoint/2010/main" val="2136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3</a:t>
            </a:fld>
            <a:endParaRPr lang="en-US"/>
          </a:p>
        </p:txBody>
      </p:sp>
    </p:spTree>
    <p:extLst>
      <p:ext uri="{BB962C8B-B14F-4D97-AF65-F5344CB8AC3E}">
        <p14:creationId xmlns:p14="http://schemas.microsoft.com/office/powerpoint/2010/main" val="34364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12</a:t>
            </a:fld>
            <a:endParaRPr lang="en-US"/>
          </a:p>
        </p:txBody>
      </p:sp>
    </p:spTree>
    <p:extLst>
      <p:ext uri="{BB962C8B-B14F-4D97-AF65-F5344CB8AC3E}">
        <p14:creationId xmlns:p14="http://schemas.microsoft.com/office/powerpoint/2010/main" val="235386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13</a:t>
            </a:fld>
            <a:endParaRPr lang="en-US"/>
          </a:p>
        </p:txBody>
      </p:sp>
    </p:spTree>
    <p:extLst>
      <p:ext uri="{BB962C8B-B14F-4D97-AF65-F5344CB8AC3E}">
        <p14:creationId xmlns:p14="http://schemas.microsoft.com/office/powerpoint/2010/main" val="178199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14</a:t>
            </a:fld>
            <a:endParaRPr lang="en-US"/>
          </a:p>
        </p:txBody>
      </p:sp>
    </p:spTree>
    <p:extLst>
      <p:ext uri="{BB962C8B-B14F-4D97-AF65-F5344CB8AC3E}">
        <p14:creationId xmlns:p14="http://schemas.microsoft.com/office/powerpoint/2010/main" val="311859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15</a:t>
            </a:fld>
            <a:endParaRPr lang="en-US"/>
          </a:p>
        </p:txBody>
      </p:sp>
    </p:spTree>
    <p:extLst>
      <p:ext uri="{BB962C8B-B14F-4D97-AF65-F5344CB8AC3E}">
        <p14:creationId xmlns:p14="http://schemas.microsoft.com/office/powerpoint/2010/main" val="2196611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16</a:t>
            </a:fld>
            <a:endParaRPr lang="en-US"/>
          </a:p>
        </p:txBody>
      </p:sp>
    </p:spTree>
    <p:extLst>
      <p:ext uri="{BB962C8B-B14F-4D97-AF65-F5344CB8AC3E}">
        <p14:creationId xmlns:p14="http://schemas.microsoft.com/office/powerpoint/2010/main" val="228473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17</a:t>
            </a:fld>
            <a:endParaRPr lang="en-US"/>
          </a:p>
        </p:txBody>
      </p:sp>
    </p:spTree>
    <p:extLst>
      <p:ext uri="{BB962C8B-B14F-4D97-AF65-F5344CB8AC3E}">
        <p14:creationId xmlns:p14="http://schemas.microsoft.com/office/powerpoint/2010/main" val="128014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18</a:t>
            </a:fld>
            <a:endParaRPr lang="en-US"/>
          </a:p>
        </p:txBody>
      </p:sp>
    </p:spTree>
    <p:extLst>
      <p:ext uri="{BB962C8B-B14F-4D97-AF65-F5344CB8AC3E}">
        <p14:creationId xmlns:p14="http://schemas.microsoft.com/office/powerpoint/2010/main" val="521798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19</a:t>
            </a:fld>
            <a:endParaRPr lang="en-US"/>
          </a:p>
        </p:txBody>
      </p:sp>
    </p:spTree>
    <p:extLst>
      <p:ext uri="{BB962C8B-B14F-4D97-AF65-F5344CB8AC3E}">
        <p14:creationId xmlns:p14="http://schemas.microsoft.com/office/powerpoint/2010/main" val="422609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20</a:t>
            </a:fld>
            <a:endParaRPr lang="en-US"/>
          </a:p>
        </p:txBody>
      </p:sp>
    </p:spTree>
    <p:extLst>
      <p:ext uri="{BB962C8B-B14F-4D97-AF65-F5344CB8AC3E}">
        <p14:creationId xmlns:p14="http://schemas.microsoft.com/office/powerpoint/2010/main" val="3223780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21</a:t>
            </a:fld>
            <a:endParaRPr lang="en-US"/>
          </a:p>
        </p:txBody>
      </p:sp>
    </p:spTree>
    <p:extLst>
      <p:ext uri="{BB962C8B-B14F-4D97-AF65-F5344CB8AC3E}">
        <p14:creationId xmlns:p14="http://schemas.microsoft.com/office/powerpoint/2010/main" val="80590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4</a:t>
            </a:fld>
            <a:endParaRPr lang="en-US"/>
          </a:p>
        </p:txBody>
      </p:sp>
    </p:spTree>
    <p:extLst>
      <p:ext uri="{BB962C8B-B14F-4D97-AF65-F5344CB8AC3E}">
        <p14:creationId xmlns:p14="http://schemas.microsoft.com/office/powerpoint/2010/main" val="316241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22</a:t>
            </a:fld>
            <a:endParaRPr lang="en-US"/>
          </a:p>
        </p:txBody>
      </p:sp>
    </p:spTree>
    <p:extLst>
      <p:ext uri="{BB962C8B-B14F-4D97-AF65-F5344CB8AC3E}">
        <p14:creationId xmlns:p14="http://schemas.microsoft.com/office/powerpoint/2010/main" val="1042553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23</a:t>
            </a:fld>
            <a:endParaRPr lang="en-US"/>
          </a:p>
        </p:txBody>
      </p:sp>
    </p:spTree>
    <p:extLst>
      <p:ext uri="{BB962C8B-B14F-4D97-AF65-F5344CB8AC3E}">
        <p14:creationId xmlns:p14="http://schemas.microsoft.com/office/powerpoint/2010/main" val="2985466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24</a:t>
            </a:fld>
            <a:endParaRPr lang="en-US"/>
          </a:p>
        </p:txBody>
      </p:sp>
    </p:spTree>
    <p:extLst>
      <p:ext uri="{BB962C8B-B14F-4D97-AF65-F5344CB8AC3E}">
        <p14:creationId xmlns:p14="http://schemas.microsoft.com/office/powerpoint/2010/main" val="105670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25</a:t>
            </a:fld>
            <a:endParaRPr lang="en-US"/>
          </a:p>
        </p:txBody>
      </p:sp>
    </p:spTree>
    <p:extLst>
      <p:ext uri="{BB962C8B-B14F-4D97-AF65-F5344CB8AC3E}">
        <p14:creationId xmlns:p14="http://schemas.microsoft.com/office/powerpoint/2010/main" val="230667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26</a:t>
            </a:fld>
            <a:endParaRPr lang="en-US"/>
          </a:p>
        </p:txBody>
      </p:sp>
    </p:spTree>
    <p:extLst>
      <p:ext uri="{BB962C8B-B14F-4D97-AF65-F5344CB8AC3E}">
        <p14:creationId xmlns:p14="http://schemas.microsoft.com/office/powerpoint/2010/main" val="2117284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27</a:t>
            </a:fld>
            <a:endParaRPr lang="en-US"/>
          </a:p>
        </p:txBody>
      </p:sp>
    </p:spTree>
    <p:extLst>
      <p:ext uri="{BB962C8B-B14F-4D97-AF65-F5344CB8AC3E}">
        <p14:creationId xmlns:p14="http://schemas.microsoft.com/office/powerpoint/2010/main" val="357613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5</a:t>
            </a:fld>
            <a:endParaRPr lang="en-US"/>
          </a:p>
        </p:txBody>
      </p:sp>
    </p:spTree>
    <p:extLst>
      <p:ext uri="{BB962C8B-B14F-4D97-AF65-F5344CB8AC3E}">
        <p14:creationId xmlns:p14="http://schemas.microsoft.com/office/powerpoint/2010/main" val="222285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6</a:t>
            </a:fld>
            <a:endParaRPr lang="en-US"/>
          </a:p>
        </p:txBody>
      </p:sp>
    </p:spTree>
    <p:extLst>
      <p:ext uri="{BB962C8B-B14F-4D97-AF65-F5344CB8AC3E}">
        <p14:creationId xmlns:p14="http://schemas.microsoft.com/office/powerpoint/2010/main" val="248325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7</a:t>
            </a:fld>
            <a:endParaRPr lang="en-US"/>
          </a:p>
        </p:txBody>
      </p:sp>
    </p:spTree>
    <p:extLst>
      <p:ext uri="{BB962C8B-B14F-4D97-AF65-F5344CB8AC3E}">
        <p14:creationId xmlns:p14="http://schemas.microsoft.com/office/powerpoint/2010/main" val="238275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8</a:t>
            </a:fld>
            <a:endParaRPr lang="en-US"/>
          </a:p>
        </p:txBody>
      </p:sp>
    </p:spTree>
    <p:extLst>
      <p:ext uri="{BB962C8B-B14F-4D97-AF65-F5344CB8AC3E}">
        <p14:creationId xmlns:p14="http://schemas.microsoft.com/office/powerpoint/2010/main" val="156217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9</a:t>
            </a:fld>
            <a:endParaRPr lang="en-US"/>
          </a:p>
        </p:txBody>
      </p:sp>
    </p:spTree>
    <p:extLst>
      <p:ext uri="{BB962C8B-B14F-4D97-AF65-F5344CB8AC3E}">
        <p14:creationId xmlns:p14="http://schemas.microsoft.com/office/powerpoint/2010/main" val="388673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10</a:t>
            </a:fld>
            <a:endParaRPr lang="en-US"/>
          </a:p>
        </p:txBody>
      </p:sp>
    </p:spTree>
    <p:extLst>
      <p:ext uri="{BB962C8B-B14F-4D97-AF65-F5344CB8AC3E}">
        <p14:creationId xmlns:p14="http://schemas.microsoft.com/office/powerpoint/2010/main" val="16653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t>11</a:t>
            </a:fld>
            <a:endParaRPr lang="en-US"/>
          </a:p>
        </p:txBody>
      </p:sp>
    </p:spTree>
    <p:extLst>
      <p:ext uri="{BB962C8B-B14F-4D97-AF65-F5344CB8AC3E}">
        <p14:creationId xmlns:p14="http://schemas.microsoft.com/office/powerpoint/2010/main" val="2253096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873530"/>
            <a:ext cx="6751235" cy="6647384"/>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873748" y="2398906"/>
            <a:ext cx="5394395" cy="3058915"/>
          </a:xfrm>
        </p:spPr>
        <p:txBody>
          <a:bodyPr>
            <a:normAutofit/>
          </a:bodyPr>
          <a:lstStyle>
            <a:lvl1pPr>
              <a:defRPr sz="60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859802" y="6181725"/>
            <a:ext cx="5408342" cy="992353"/>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Tree>
    <p:extLst>
      <p:ext uri="{BB962C8B-B14F-4D97-AF65-F5344CB8AC3E}">
        <p14:creationId xmlns:p14="http://schemas.microsoft.com/office/powerpoint/2010/main" val="20277699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852739" y="3553368"/>
            <a:ext cx="8631729" cy="4508353"/>
          </a:xfrm>
        </p:spPr>
        <p:txBody>
          <a:bodyPr anchor="t">
            <a:normAutofit/>
          </a:bodyPr>
          <a:lstStyle>
            <a:lvl1pPr>
              <a:defRPr sz="8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9859109" y="0"/>
            <a:ext cx="6396891" cy="9144000"/>
          </a:xfrm>
          <a:prstGeom prst="rect">
            <a:avLst/>
          </a:prstGeom>
        </p:spPr>
      </p:pic>
    </p:spTree>
    <p:extLst>
      <p:ext uri="{BB962C8B-B14F-4D97-AF65-F5344CB8AC3E}">
        <p14:creationId xmlns:p14="http://schemas.microsoft.com/office/powerpoint/2010/main" val="421350773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067" y="228606"/>
            <a:ext cx="14899915" cy="1548518"/>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067" y="228606"/>
            <a:ext cx="14899915" cy="1548518"/>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7067" y="228606"/>
            <a:ext cx="14899915" cy="1548518"/>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6977" y="0"/>
            <a:ext cx="18041482" cy="9144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900"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83822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1031133" y="1878955"/>
            <a:ext cx="11858016" cy="5386090"/>
          </a:xfrm>
          <a:prstGeom prst="rect">
            <a:avLst/>
          </a:prstGeom>
          <a:noFill/>
        </p:spPr>
        <p:txBody>
          <a:bodyPr wrap="square" rtlCol="0">
            <a:spAutoFit/>
          </a:bodyPr>
          <a:lstStyle/>
          <a:p>
            <a:pPr algn="l"/>
            <a:r>
              <a:rPr lang="en-US" sz="4000" b="0" dirty="0">
                <a:solidFill>
                  <a:schemeClr val="tx1"/>
                </a:solidFill>
              </a:rPr>
              <a:t>END OF TEMPLATE</a:t>
            </a:r>
          </a:p>
          <a:p>
            <a:pPr algn="l"/>
            <a:endParaRPr lang="en-US" sz="4000" b="0" dirty="0">
              <a:solidFill>
                <a:schemeClr val="tx1"/>
              </a:solidFill>
            </a:endParaRPr>
          </a:p>
          <a:p>
            <a:pPr algn="l"/>
            <a:r>
              <a:rPr lang="en-US" sz="8800" b="1" dirty="0">
                <a:solidFill>
                  <a:schemeClr val="tx1"/>
                </a:solidFill>
              </a:rPr>
              <a:t>Do not use any master slide that exists after this one</a:t>
            </a:r>
          </a:p>
        </p:txBody>
      </p:sp>
    </p:spTree>
    <p:extLst>
      <p:ext uri="{BB962C8B-B14F-4D97-AF65-F5344CB8AC3E}">
        <p14:creationId xmlns:p14="http://schemas.microsoft.com/office/powerpoint/2010/main" val="237259494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2247-0A2E-4BA3-9D09-4990B1C79CC9}"/>
              </a:ext>
            </a:extLst>
          </p:cNvPr>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31C3AD-A474-4EDE-A06A-EFFFC20E3252}"/>
              </a:ext>
            </a:extLst>
          </p:cNvPr>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AA25EF-1B0E-446D-A5CC-10436B7C61EA}"/>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42CC5240-53F4-4D9F-9294-A2A5A0174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CBC81-755B-4A27-8159-D0BD064C4241}"/>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375378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3F89-D417-4DDD-9F45-42DCEC446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6DB27-9F09-451A-A2FD-F82C85E1E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827A7-3A7A-40A1-8D4B-3C8F4959472F}"/>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81B6D9FB-54AA-4DB0-B41B-423DBBD94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FFDD-AC72-4E70-ACE3-24EB36201808}"/>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176383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F5E7-3466-4EEF-8C4A-86C048D96ACE}"/>
              </a:ext>
            </a:extLst>
          </p:cNvPr>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33443-5AB4-4123-BFC3-F81EA9D39327}"/>
              </a:ext>
            </a:extLst>
          </p:cNvPr>
          <p:cNvSpPr>
            <a:spLocks noGrp="1"/>
          </p:cNvSpPr>
          <p:nvPr>
            <p:ph type="body" idx="1"/>
          </p:nvPr>
        </p:nvSpPr>
        <p:spPr>
          <a:xfrm>
            <a:off x="1109663" y="6119813"/>
            <a:ext cx="14020800" cy="20002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673B8-8196-4B61-8275-53D60FB2EC87}"/>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3702378F-4863-448F-8361-42092193F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30EB9-D2D8-4CA0-8B32-9F345D3C8106}"/>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171662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E6E6-708B-48F1-B757-B26C1BEAA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80D0E-90A5-4EF7-996E-32C44B1FBA35}"/>
              </a:ext>
            </a:extLst>
          </p:cNvPr>
          <p:cNvSpPr>
            <a:spLocks noGrp="1"/>
          </p:cNvSpPr>
          <p:nvPr>
            <p:ph sz="half" idx="1"/>
          </p:nvPr>
        </p:nvSpPr>
        <p:spPr>
          <a:xfrm>
            <a:off x="1117600" y="2433638"/>
            <a:ext cx="6934200" cy="580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66D61C-DF51-4BDD-86FC-BBCBD3067343}"/>
              </a:ext>
            </a:extLst>
          </p:cNvPr>
          <p:cNvSpPr>
            <a:spLocks noGrp="1"/>
          </p:cNvSpPr>
          <p:nvPr>
            <p:ph sz="half" idx="2"/>
          </p:nvPr>
        </p:nvSpPr>
        <p:spPr>
          <a:xfrm>
            <a:off x="8204200" y="2433638"/>
            <a:ext cx="6934200" cy="580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DD246-BF76-4132-9FE2-9BB5DCA69139}"/>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6" name="Footer Placeholder 5">
            <a:extLst>
              <a:ext uri="{FF2B5EF4-FFF2-40B4-BE49-F238E27FC236}">
                <a16:creationId xmlns:a16="http://schemas.microsoft.com/office/drawing/2014/main" id="{DE5BCBED-D98F-4534-83F4-5244FDB8C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7A7C6-8A87-41AC-B113-FABC9CAC059A}"/>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1018361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8CD3-CA3E-4A97-835F-7E49556B24CE}"/>
              </a:ext>
            </a:extLst>
          </p:cNvPr>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F96BF1-D717-4278-8590-43A0782FC7F0}"/>
              </a:ext>
            </a:extLst>
          </p:cNvPr>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BB9D19-AD43-4316-AECA-D3F80EE19DAC}"/>
              </a:ext>
            </a:extLst>
          </p:cNvPr>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AA35A-DF50-4D85-8721-E71F51A8D2BC}"/>
              </a:ext>
            </a:extLst>
          </p:cNvPr>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BB892-16C9-4BE1-86B5-6BA285600CC0}"/>
              </a:ext>
            </a:extLst>
          </p:cNvPr>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384E2-EC7F-4C6E-8406-85100FCB445D}"/>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8" name="Footer Placeholder 7">
            <a:extLst>
              <a:ext uri="{FF2B5EF4-FFF2-40B4-BE49-F238E27FC236}">
                <a16:creationId xmlns:a16="http://schemas.microsoft.com/office/drawing/2014/main" id="{79F8A62F-FAE7-44DC-8E88-3095AD7F15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42D996-EB42-4F2E-90AC-30D44BBC913A}"/>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46003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F010-C556-4047-ABBA-463E02554A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C24B19-7F64-465E-9B01-8E6EA8CF25C8}"/>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4" name="Footer Placeholder 3">
            <a:extLst>
              <a:ext uri="{FF2B5EF4-FFF2-40B4-BE49-F238E27FC236}">
                <a16:creationId xmlns:a16="http://schemas.microsoft.com/office/drawing/2014/main" id="{E67E8E47-3D7C-4A4C-95E6-DD8F47362D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91F065-B0BC-4DE5-A825-01998497F71F}"/>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3235308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462F6-38C7-4B87-83EE-664F37E0636C}"/>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3" name="Footer Placeholder 2">
            <a:extLst>
              <a:ext uri="{FF2B5EF4-FFF2-40B4-BE49-F238E27FC236}">
                <a16:creationId xmlns:a16="http://schemas.microsoft.com/office/drawing/2014/main" id="{FA3E1822-570C-489F-9D30-265E1A83CF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90826C-64E7-40E5-80A0-05D73474B570}"/>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206671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348155"/>
            <a:ext cx="7795846" cy="7795845"/>
          </a:xfrm>
          <a:prstGeom prst="rect">
            <a:avLst/>
          </a:prstGeom>
        </p:spPr>
      </p:pic>
      <p:pic>
        <p:nvPicPr>
          <p:cNvPr id="6" name="Picture 5">
            <a:extLst>
              <a:ext uri="{FF2B5EF4-FFF2-40B4-BE49-F238E27FC236}">
                <a16:creationId xmlns:a16="http://schemas.microsoft.com/office/drawing/2014/main" id="{EABE42FB-069D-4623-A136-DD301E3EC858}"/>
              </a:ext>
            </a:extLst>
          </p:cNvPr>
          <p:cNvPicPr>
            <a:picLocks noChangeAspect="1"/>
          </p:cNvPicPr>
          <p:nvPr userDrawn="1"/>
        </p:nvPicPr>
        <p:blipFill>
          <a:blip r:embed="rId6"/>
          <a:stretch>
            <a:fillRect/>
          </a:stretch>
        </p:blipFill>
        <p:spPr>
          <a:xfrm>
            <a:off x="14155912" y="173332"/>
            <a:ext cx="1626647" cy="1385662"/>
          </a:xfrm>
          <a:prstGeom prst="rect">
            <a:avLst/>
          </a:prstGeom>
        </p:spPr>
      </p:pic>
    </p:spTree>
    <p:extLst>
      <p:ext uri="{BB962C8B-B14F-4D97-AF65-F5344CB8AC3E}">
        <p14:creationId xmlns:p14="http://schemas.microsoft.com/office/powerpoint/2010/main" val="1383659681"/>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29D8-F78B-45FC-B059-28E59E7CB9DB}"/>
              </a:ext>
            </a:extLst>
          </p:cNvPr>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8F883-A58C-4F56-92A6-CFEB0DEEDF9D}"/>
              </a:ext>
            </a:extLst>
          </p:cNvPr>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CE0BA0-C306-4700-8876-FDB487F80135}"/>
              </a:ext>
            </a:extLst>
          </p:cNvPr>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ADBF1-2B03-4CF6-82D3-D4E0896C106B}"/>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6" name="Footer Placeholder 5">
            <a:extLst>
              <a:ext uri="{FF2B5EF4-FFF2-40B4-BE49-F238E27FC236}">
                <a16:creationId xmlns:a16="http://schemas.microsoft.com/office/drawing/2014/main" id="{C760EEEB-E795-4B98-8620-0F7467AB2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44D96-09A3-43D0-9A80-42843AA3FBD6}"/>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1343306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D037-851B-4B41-8227-EA802680968D}"/>
              </a:ext>
            </a:extLst>
          </p:cNvPr>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F4F2F7-E30B-4F9F-B836-24B594B5CC2F}"/>
              </a:ext>
            </a:extLst>
          </p:cNvPr>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0427D7-E8FC-4224-B117-B098E56DFDC4}"/>
              </a:ext>
            </a:extLst>
          </p:cNvPr>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EBD26-41D5-4858-80A2-8CAEB8E34127}"/>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6" name="Footer Placeholder 5">
            <a:extLst>
              <a:ext uri="{FF2B5EF4-FFF2-40B4-BE49-F238E27FC236}">
                <a16:creationId xmlns:a16="http://schemas.microsoft.com/office/drawing/2014/main" id="{9FF30375-BB01-48EB-A94E-F45021551F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EDF533-A346-4169-8694-191A84D98DA6}"/>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100801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5C54-BBAD-4847-8C5E-EAFE4F123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BAD433-3792-4EFE-B181-136107DE10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75E5D-E4DE-40D3-9C6F-85E66AB5C698}"/>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6A3E5799-6D8D-4894-9371-1E3870065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C06FD-264D-4D8C-9681-2D9B93C259D3}"/>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3867870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E8EFAE-AC22-4741-8248-12606401A8B4}"/>
              </a:ext>
            </a:extLst>
          </p:cNvPr>
          <p:cNvSpPr>
            <a:spLocks noGrp="1"/>
          </p:cNvSpPr>
          <p:nvPr>
            <p:ph type="title" orient="vert"/>
          </p:nvPr>
        </p:nvSpPr>
        <p:spPr>
          <a:xfrm>
            <a:off x="11633200" y="487363"/>
            <a:ext cx="3505200" cy="77485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87A466-DCDE-4226-ADB6-6D7061B649E5}"/>
              </a:ext>
            </a:extLst>
          </p:cNvPr>
          <p:cNvSpPr>
            <a:spLocks noGrp="1"/>
          </p:cNvSpPr>
          <p:nvPr>
            <p:ph type="body" orient="vert" idx="1"/>
          </p:nvPr>
        </p:nvSpPr>
        <p:spPr>
          <a:xfrm>
            <a:off x="1117600" y="487363"/>
            <a:ext cx="10363200" cy="7748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830BD-A477-491D-812C-FC331458C1C5}"/>
              </a:ext>
            </a:extLst>
          </p:cNvPr>
          <p:cNvSpPr>
            <a:spLocks noGrp="1"/>
          </p:cNvSpPr>
          <p:nvPr>
            <p:ph type="dt" sz="half" idx="10"/>
          </p:nvPr>
        </p:nvSpPr>
        <p:spPr/>
        <p:txBody>
          <a:body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FA9C3477-550C-453C-BD21-BF603A72A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E02E4-51C3-46F9-9C15-495563D1FCD6}"/>
              </a:ext>
            </a:extLst>
          </p:cNvPr>
          <p:cNvSpPr>
            <a:spLocks noGrp="1"/>
          </p:cNvSpPr>
          <p:nvPr>
            <p:ph type="sldNum" sz="quarter" idx="12"/>
          </p:nvPr>
        </p:nvSpPr>
        <p:spPr/>
        <p:txBody>
          <a:bodyPr/>
          <a:lstStyle/>
          <a:p>
            <a:fld id="{5C2592D5-92D2-4B58-8E36-428FC59194DF}" type="slidenum">
              <a:rPr lang="en-US" smtClean="0"/>
              <a:t>‹#›</a:t>
            </a:fld>
            <a:endParaRPr lang="en-US"/>
          </a:p>
        </p:txBody>
      </p:sp>
    </p:spTree>
    <p:extLst>
      <p:ext uri="{BB962C8B-B14F-4D97-AF65-F5344CB8AC3E}">
        <p14:creationId xmlns:p14="http://schemas.microsoft.com/office/powerpoint/2010/main" val="3387554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985134"/>
            <a:ext cx="6751235" cy="6647384"/>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822960" y="2398906"/>
            <a:ext cx="5394395" cy="3058915"/>
          </a:xfrm>
        </p:spPr>
        <p:txBody>
          <a:bodyPr>
            <a:normAutofit/>
          </a:bodyPr>
          <a:lstStyle>
            <a:lvl1pPr>
              <a:defRPr sz="60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822960" y="6181725"/>
            <a:ext cx="5408342" cy="992353"/>
          </a:xfrm>
          <a:prstGeom prst="rect">
            <a:avLst/>
          </a:prstGeo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838243" y="1511482"/>
            <a:ext cx="1310625" cy="530404"/>
          </a:xfrm>
          <a:prstGeom prst="rect">
            <a:avLst/>
          </a:prstGeom>
        </p:spPr>
      </p:pic>
      <p:sp>
        <p:nvSpPr>
          <p:cNvPr id="2" name="TextBox 1">
            <a:extLst>
              <a:ext uri="{FF2B5EF4-FFF2-40B4-BE49-F238E27FC236}">
                <a16:creationId xmlns:a16="http://schemas.microsoft.com/office/drawing/2014/main" id="{A675B039-AD87-4CDB-AF26-81279962AD2A}"/>
              </a:ext>
            </a:extLst>
          </p:cNvPr>
          <p:cNvSpPr txBox="1"/>
          <p:nvPr userDrawn="1"/>
        </p:nvSpPr>
        <p:spPr>
          <a:xfrm>
            <a:off x="822960"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185790577"/>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_Burs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userDrawn="1"/>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84969509-E458-442E-8AC9-5A2FE8146CA1}"/>
              </a:ext>
            </a:extLst>
          </p:cNvPr>
          <p:cNvPicPr>
            <a:picLocks noChangeAspect="1"/>
          </p:cNvPicPr>
          <p:nvPr userDrawn="1"/>
        </p:nvPicPr>
        <p:blipFill>
          <a:blip r:embed="rId2"/>
          <a:stretch>
            <a:fillRect/>
          </a:stretch>
        </p:blipFill>
        <p:spPr>
          <a:xfrm flipH="1">
            <a:off x="10969625" y="0"/>
            <a:ext cx="5286375" cy="9144000"/>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C74EED94-9ED7-354B-98EC-0C267E524D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3" name="Content Placeholder 2">
            <a:extLst>
              <a:ext uri="{FF2B5EF4-FFF2-40B4-BE49-F238E27FC236}">
                <a16:creationId xmlns:a16="http://schemas.microsoft.com/office/drawing/2014/main" id="{75C7AB17-C08D-45E5-A60F-FB1FE75B20F5}"/>
              </a:ext>
            </a:extLst>
          </p:cNvPr>
          <p:cNvSpPr>
            <a:spLocks noGrp="1"/>
          </p:cNvSpPr>
          <p:nvPr>
            <p:ph sz="quarter" idx="10" hasCustomPrompt="1"/>
          </p:nvPr>
        </p:nvSpPr>
        <p:spPr>
          <a:xfrm>
            <a:off x="822960" y="2057400"/>
            <a:ext cx="14630400" cy="5943600"/>
          </a:xfrm>
          <a:prstGeom prst="rect">
            <a:avLst/>
          </a:prstGeom>
        </p:spPr>
        <p:txBody>
          <a:bodyPr/>
          <a:lstStyle>
            <a:lvl1pPr>
              <a:defRPr sz="2800" b="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sp>
        <p:nvSpPr>
          <p:cNvPr id="5" name="Title 2">
            <a:extLst>
              <a:ext uri="{FF2B5EF4-FFF2-40B4-BE49-F238E27FC236}">
                <a16:creationId xmlns:a16="http://schemas.microsoft.com/office/drawing/2014/main" id="{D71BA488-F257-46E4-89C3-D14622ECD5CF}"/>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6" name="Slide Number Placeholder 5">
            <a:extLst>
              <a:ext uri="{FF2B5EF4-FFF2-40B4-BE49-F238E27FC236}">
                <a16:creationId xmlns:a16="http://schemas.microsoft.com/office/drawing/2014/main" id="{0F8D8E0D-B85B-474D-A6AC-D5717256AD5C}"/>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9" name="TextBox 8">
            <a:extLst>
              <a:ext uri="{FF2B5EF4-FFF2-40B4-BE49-F238E27FC236}">
                <a16:creationId xmlns:a16="http://schemas.microsoft.com/office/drawing/2014/main" id="{3FF4D669-8274-4825-8CBC-A2F67F5C7915}"/>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4183410304"/>
      </p:ext>
    </p:extLst>
  </p:cSld>
  <p:clrMapOvr>
    <a:overrideClrMapping bg1="dk1" tx1="lt1" bg2="dk2" tx2="lt2" accent1="accent1" accent2="accent2" accent3="accent3" accent4="accent4" accent5="accent5" accent6="accent6" hlink="hlink" folHlink="folHlink"/>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_Circl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DB25010C-079F-490A-8CA5-039834DECFF8}"/>
              </a:ext>
            </a:extLst>
          </p:cNvPr>
          <p:cNvPicPr>
            <a:picLocks noChangeAspect="1"/>
          </p:cNvPicPr>
          <p:nvPr userDrawn="1"/>
        </p:nvPicPr>
        <p:blipFill>
          <a:blip r:embed="rId2"/>
          <a:stretch>
            <a:fillRect/>
          </a:stretch>
        </p:blipFill>
        <p:spPr>
          <a:xfrm flipH="1">
            <a:off x="10664825" y="0"/>
            <a:ext cx="5591175" cy="9144000"/>
          </a:xfrm>
          <a:prstGeom prst="rect">
            <a:avLst/>
          </a:prstGeom>
        </p:spPr>
      </p:pic>
      <p:sp>
        <p:nvSpPr>
          <p:cNvPr id="6" name="Title 2">
            <a:extLst>
              <a:ext uri="{FF2B5EF4-FFF2-40B4-BE49-F238E27FC236}">
                <a16:creationId xmlns:a16="http://schemas.microsoft.com/office/drawing/2014/main" id="{34BB8DDF-464E-4EC7-AC9B-35DE76556752}"/>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B0D8537C-065E-44A2-B27E-EF4513F73DF2}"/>
              </a:ext>
            </a:extLst>
          </p:cNvPr>
          <p:cNvSpPr>
            <a:spLocks noGrp="1"/>
          </p:cNvSpPr>
          <p:nvPr>
            <p:ph sz="quarter" idx="10" hasCustomPrompt="1"/>
          </p:nvPr>
        </p:nvSpPr>
        <p:spPr>
          <a:xfrm>
            <a:off x="822960" y="2057400"/>
            <a:ext cx="14630400" cy="5943600"/>
          </a:xfrm>
          <a:prstGeom prst="rect">
            <a:avLst/>
          </a:prstGeom>
        </p:spPr>
        <p:txBody>
          <a:bodyPr/>
          <a:lstStyle>
            <a:lvl1pPr>
              <a:defRPr sz="2800" b="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17D53BF6-78B2-40ED-B5B9-1621A6568B9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12" name="Slide Number Placeholder 5">
            <a:extLst>
              <a:ext uri="{FF2B5EF4-FFF2-40B4-BE49-F238E27FC236}">
                <a16:creationId xmlns:a16="http://schemas.microsoft.com/office/drawing/2014/main" id="{C14657A3-9516-4255-8CC0-34CD4C2EA47B}"/>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13" name="TextBox 12">
            <a:extLst>
              <a:ext uri="{FF2B5EF4-FFF2-40B4-BE49-F238E27FC236}">
                <a16:creationId xmlns:a16="http://schemas.microsoft.com/office/drawing/2014/main" id="{30C04A8D-9096-4414-AFF8-66A853AE04B8}"/>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959956519"/>
      </p:ext>
    </p:extLst>
  </p:cSld>
  <p:clrMapOvr>
    <a:overrideClrMapping bg1="dk1" tx1="lt1" bg2="dk2" tx2="lt2" accent1="accent1" accent2="accent2" accent3="accent3" accent4="accent4" accent5="accent5" accent6="accent6" hlink="hlink" folHlink="folHlink"/>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_Connected dot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9F7D64A2-62D5-4D71-A21A-3917D0F7AC9E}"/>
              </a:ext>
            </a:extLst>
          </p:cNvPr>
          <p:cNvPicPr>
            <a:picLocks noChangeAspect="1"/>
          </p:cNvPicPr>
          <p:nvPr userDrawn="1"/>
        </p:nvPicPr>
        <p:blipFill>
          <a:blip r:embed="rId2"/>
          <a:stretch>
            <a:fillRect/>
          </a:stretch>
        </p:blipFill>
        <p:spPr>
          <a:xfrm flipH="1">
            <a:off x="11131550" y="0"/>
            <a:ext cx="5124450" cy="9144000"/>
          </a:xfrm>
          <a:prstGeom prst="rect">
            <a:avLst/>
          </a:prstGeom>
        </p:spPr>
      </p:pic>
      <p:sp>
        <p:nvSpPr>
          <p:cNvPr id="6" name="Title 2">
            <a:extLst>
              <a:ext uri="{FF2B5EF4-FFF2-40B4-BE49-F238E27FC236}">
                <a16:creationId xmlns:a16="http://schemas.microsoft.com/office/drawing/2014/main" id="{5E415432-7644-4576-8081-D12D04B3B184}"/>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4E0B04BA-023D-43F9-A5EF-1F82243CF8A0}"/>
              </a:ext>
            </a:extLst>
          </p:cNvPr>
          <p:cNvSpPr>
            <a:spLocks noGrp="1"/>
          </p:cNvSpPr>
          <p:nvPr>
            <p:ph sz="quarter" idx="10" hasCustomPrompt="1"/>
          </p:nvPr>
        </p:nvSpPr>
        <p:spPr>
          <a:xfrm>
            <a:off x="822960" y="2057400"/>
            <a:ext cx="14630400" cy="5943600"/>
          </a:xfrm>
          <a:prstGeom prst="rect">
            <a:avLst/>
          </a:prstGeom>
        </p:spPr>
        <p:txBody>
          <a:bodyPr/>
          <a:lstStyle>
            <a:lvl1pPr>
              <a:defRPr sz="28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522B3D49-09D7-4BD9-A42B-C21EE5D9C22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12" name="Slide Number Placeholder 5">
            <a:extLst>
              <a:ext uri="{FF2B5EF4-FFF2-40B4-BE49-F238E27FC236}">
                <a16:creationId xmlns:a16="http://schemas.microsoft.com/office/drawing/2014/main" id="{E451AC76-9154-4B6B-A8EE-71EDA677B6E5}"/>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13" name="TextBox 12">
            <a:extLst>
              <a:ext uri="{FF2B5EF4-FFF2-40B4-BE49-F238E27FC236}">
                <a16:creationId xmlns:a16="http://schemas.microsoft.com/office/drawing/2014/main" id="{F4B13E06-DA37-47C7-B99D-6C76C4D334C0}"/>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675582772"/>
      </p:ext>
    </p:extLst>
  </p:cSld>
  <p:clrMapOvr>
    <a:overrideClrMapping bg1="dk1" tx1="lt1" bg2="dk2" tx2="lt2" accent1="accent1" accent2="accent2" accent3="accent3" accent4="accent4" accent5="accent5" accent6="accent6" hlink="hlink" folHlink="folHlink"/>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_Ribbon">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userDrawn="1"/>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DD355166-3785-41E3-B7FD-660E6D291B28}"/>
              </a:ext>
            </a:extLst>
          </p:cNvPr>
          <p:cNvPicPr>
            <a:picLocks noChangeAspect="1"/>
          </p:cNvPicPr>
          <p:nvPr userDrawn="1"/>
        </p:nvPicPr>
        <p:blipFill>
          <a:blip r:embed="rId2"/>
          <a:stretch>
            <a:fillRect/>
          </a:stretch>
        </p:blipFill>
        <p:spPr>
          <a:xfrm flipH="1">
            <a:off x="7131049" y="0"/>
            <a:ext cx="9124951" cy="9144000"/>
          </a:xfrm>
          <a:prstGeom prst="rect">
            <a:avLst/>
          </a:prstGeom>
        </p:spPr>
      </p:pic>
      <p:sp>
        <p:nvSpPr>
          <p:cNvPr id="6" name="Title 2">
            <a:extLst>
              <a:ext uri="{FF2B5EF4-FFF2-40B4-BE49-F238E27FC236}">
                <a16:creationId xmlns:a16="http://schemas.microsoft.com/office/drawing/2014/main" id="{87FD622E-C231-4EEF-8897-476BAAA5B3C4}"/>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158CE7E5-6D8B-425E-A449-0F2B3772755B}"/>
              </a:ext>
            </a:extLst>
          </p:cNvPr>
          <p:cNvSpPr>
            <a:spLocks noGrp="1"/>
          </p:cNvSpPr>
          <p:nvPr>
            <p:ph sz="quarter" idx="10" hasCustomPrompt="1"/>
          </p:nvPr>
        </p:nvSpPr>
        <p:spPr>
          <a:xfrm>
            <a:off x="822960" y="2057400"/>
            <a:ext cx="14630400" cy="5943600"/>
          </a:xfrm>
          <a:prstGeom prst="rect">
            <a:avLst/>
          </a:prstGeom>
        </p:spPr>
        <p:txBody>
          <a:bodyPr/>
          <a:lstStyle>
            <a:lvl1pPr>
              <a:defRPr sz="28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2DA250AB-BC3C-4114-BA23-48ADAEDE04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14" name="Slide Number Placeholder 5">
            <a:extLst>
              <a:ext uri="{FF2B5EF4-FFF2-40B4-BE49-F238E27FC236}">
                <a16:creationId xmlns:a16="http://schemas.microsoft.com/office/drawing/2014/main" id="{B8A1FA50-D698-47C5-BFC8-503314317E6E}"/>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11" name="TextBox 10">
            <a:extLst>
              <a:ext uri="{FF2B5EF4-FFF2-40B4-BE49-F238E27FC236}">
                <a16:creationId xmlns:a16="http://schemas.microsoft.com/office/drawing/2014/main" id="{F5B71E85-9A86-4FFF-A163-C3868E96D8C6}"/>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4124349259"/>
      </p:ext>
    </p:extLst>
  </p:cSld>
  <p:clrMapOvr>
    <a:overrideClrMapping bg1="dk1" tx1="lt1" bg2="dk2" tx2="lt2" accent1="accent1" accent2="accent2" accent3="accent3" accent4="accent4" accent5="accent5" accent6="accent6" hlink="hlink" folHlink="folHlink"/>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Rip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1EE6C0DE-2D58-470D-85BE-7AF4F32C6EE1}"/>
              </a:ext>
            </a:extLst>
          </p:cNvPr>
          <p:cNvPicPr>
            <a:picLocks noChangeAspect="1"/>
          </p:cNvPicPr>
          <p:nvPr userDrawn="1"/>
        </p:nvPicPr>
        <p:blipFill>
          <a:blip r:embed="rId2"/>
          <a:stretch>
            <a:fillRect/>
          </a:stretch>
        </p:blipFill>
        <p:spPr>
          <a:xfrm flipH="1">
            <a:off x="10398124" y="0"/>
            <a:ext cx="5857876" cy="9144000"/>
          </a:xfrm>
          <a:prstGeom prst="rect">
            <a:avLst/>
          </a:prstGeom>
        </p:spPr>
      </p:pic>
      <p:sp>
        <p:nvSpPr>
          <p:cNvPr id="6" name="Title 2">
            <a:extLst>
              <a:ext uri="{FF2B5EF4-FFF2-40B4-BE49-F238E27FC236}">
                <a16:creationId xmlns:a16="http://schemas.microsoft.com/office/drawing/2014/main" id="{7EA61E27-7621-4349-A2D9-D958BB771C6D}"/>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24D01766-A8A5-4935-9FEC-3C4C5CD50824}"/>
              </a:ext>
            </a:extLst>
          </p:cNvPr>
          <p:cNvSpPr>
            <a:spLocks noGrp="1"/>
          </p:cNvSpPr>
          <p:nvPr>
            <p:ph sz="quarter" idx="10" hasCustomPrompt="1"/>
          </p:nvPr>
        </p:nvSpPr>
        <p:spPr>
          <a:xfrm>
            <a:off x="822960" y="2057400"/>
            <a:ext cx="14630400" cy="5943600"/>
          </a:xfrm>
          <a:prstGeom prst="rect">
            <a:avLst/>
          </a:prstGeom>
        </p:spPr>
        <p:txBody>
          <a:bodyPr/>
          <a:lstStyle>
            <a:lvl1pPr>
              <a:defRPr sz="28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3A2C17B7-4590-43A7-967E-33977774E8B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12" name="Slide Number Placeholder 5">
            <a:extLst>
              <a:ext uri="{FF2B5EF4-FFF2-40B4-BE49-F238E27FC236}">
                <a16:creationId xmlns:a16="http://schemas.microsoft.com/office/drawing/2014/main" id="{AE4C20AB-1900-48C3-9903-9634EA2E8312}"/>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13" name="TextBox 12">
            <a:extLst>
              <a:ext uri="{FF2B5EF4-FFF2-40B4-BE49-F238E27FC236}">
                <a16:creationId xmlns:a16="http://schemas.microsoft.com/office/drawing/2014/main" id="{D2946355-6A77-481A-8765-25ED3BEB6963}"/>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1573246904"/>
      </p:ext>
    </p:extLst>
  </p:cSld>
  <p:clrMapOvr>
    <a:overrideClrMapping bg1="dk1" tx1="lt1" bg2="dk2" tx2="lt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812800" y="291775"/>
            <a:ext cx="14630400" cy="1202916"/>
          </a:xfrm>
        </p:spPr>
        <p:txBody>
          <a:bodyPr/>
          <a:lstStyle/>
          <a:p>
            <a:r>
              <a:rPr lang="en-US" dirty="0"/>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812800" y="1841499"/>
            <a:ext cx="14630400" cy="612140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7" name="矩形 5">
            <a:extLst>
              <a:ext uri="{FF2B5EF4-FFF2-40B4-BE49-F238E27FC236}">
                <a16:creationId xmlns:a16="http://schemas.microsoft.com/office/drawing/2014/main" id="{6E5440FB-82A8-4A6D-B0DE-35629F72E5FA}"/>
              </a:ext>
            </a:extLst>
          </p:cNvPr>
          <p:cNvSpPr>
            <a:spLocks noChangeArrowheads="1"/>
          </p:cNvSpPr>
          <p:nvPr userDrawn="1"/>
        </p:nvSpPr>
        <p:spPr bwMode="auto">
          <a:xfrm>
            <a:off x="812800" y="8245833"/>
            <a:ext cx="5638104" cy="369332"/>
          </a:xfrm>
          <a:prstGeom prst="rect">
            <a:avLst/>
          </a:prstGeom>
          <a:noFill/>
          <a:ln>
            <a:noFill/>
          </a:ln>
        </p:spPr>
        <p:txBody>
          <a:bodyPr wrap="square">
            <a:spAutoFit/>
          </a:bodyPr>
          <a:lstStyle>
            <a:lvl1pPr>
              <a:lnSpc>
                <a:spcPct val="90000"/>
              </a:lnSpc>
              <a:spcBef>
                <a:spcPct val="50000"/>
              </a:spcBef>
              <a:buChar char="•"/>
              <a:defRPr sz="1400"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50000"/>
              </a:spcBef>
              <a:buChar char="•"/>
              <a:defRPr sz="14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50000"/>
              </a:spcBef>
              <a:buChar char="•"/>
              <a:defRPr sz="1400" b="1">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50000"/>
              </a:spcBef>
              <a:buChar char="•"/>
              <a:defRPr sz="1400" b="1">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50000"/>
              </a:spcBef>
              <a:buChar char="•"/>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50000"/>
              </a:spcBef>
              <a:spcAft>
                <a:spcPct val="0"/>
              </a:spcAft>
              <a:buChar char="•"/>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50000"/>
              </a:spcBef>
              <a:spcAft>
                <a:spcPct val="0"/>
              </a:spcAft>
              <a:buChar char="•"/>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50000"/>
              </a:spcBef>
              <a:spcAft>
                <a:spcPct val="0"/>
              </a:spcAft>
              <a:buChar char="•"/>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50000"/>
              </a:spcBef>
              <a:spcAft>
                <a:spcPct val="0"/>
              </a:spcAft>
              <a:buChar char="•"/>
              <a:defRPr sz="1400" b="1">
                <a:solidFill>
                  <a:schemeClr val="tx1"/>
                </a:solidFill>
                <a:latin typeface="Arial" panose="020B0604020202020204" pitchFamily="34" charset="0"/>
                <a:ea typeface="宋体" panose="02010600030101010101" pitchFamily="2" charset="-122"/>
              </a:defRPr>
            </a:lvl9pPr>
          </a:lstStyle>
          <a:p>
            <a:pPr>
              <a:buFontTx/>
              <a:buNone/>
              <a:defRPr/>
            </a:pPr>
            <a:r>
              <a:rPr lang="en-US" altLang="zh-CN" sz="2000" dirty="0">
                <a:solidFill>
                  <a:srgbClr val="0070C0"/>
                </a:solidFill>
                <a:latin typeface="+mn-lt"/>
              </a:rPr>
              <a:t>PCBA B17 QA Internal Training Material </a:t>
            </a:r>
          </a:p>
        </p:txBody>
      </p:sp>
      <p:pic>
        <p:nvPicPr>
          <p:cNvPr id="9" name="Picture 8">
            <a:extLst>
              <a:ext uri="{FF2B5EF4-FFF2-40B4-BE49-F238E27FC236}">
                <a16:creationId xmlns:a16="http://schemas.microsoft.com/office/drawing/2014/main" id="{2A726D52-E449-4D74-9A00-EE2BD48D9318}"/>
              </a:ext>
            </a:extLst>
          </p:cNvPr>
          <p:cNvPicPr>
            <a:picLocks noChangeAspect="1"/>
          </p:cNvPicPr>
          <p:nvPr userDrawn="1"/>
        </p:nvPicPr>
        <p:blipFill>
          <a:blip r:embed="rId4"/>
          <a:stretch>
            <a:fillRect/>
          </a:stretch>
        </p:blipFill>
        <p:spPr>
          <a:xfrm>
            <a:off x="14155912" y="173332"/>
            <a:ext cx="1626647" cy="1385662"/>
          </a:xfrm>
          <a:prstGeom prst="rect">
            <a:avLst/>
          </a:prstGeom>
        </p:spPr>
      </p:pic>
    </p:spTree>
    <p:extLst>
      <p:ext uri="{BB962C8B-B14F-4D97-AF65-F5344CB8AC3E}">
        <p14:creationId xmlns:p14="http://schemas.microsoft.com/office/powerpoint/2010/main" val="3984707135"/>
      </p:ext>
    </p:extLst>
  </p:cSld>
  <p:clrMapOvr>
    <a:masterClrMapping/>
  </p:clrMapOvr>
  <p:extLst>
    <p:ext uri="{DCECCB84-F9BA-43D5-87BE-67443E8EF086}">
      <p15:sldGuideLst xmlns:p15="http://schemas.microsoft.com/office/powerpoint/2012/main">
        <p15:guide id="1" pos="512" userDrawn="1">
          <p15:clr>
            <a:srgbClr val="FBAE40"/>
          </p15:clr>
        </p15:guide>
        <p15:guide id="2" pos="9728" userDrawn="1">
          <p15:clr>
            <a:srgbClr val="FBAE40"/>
          </p15:clr>
        </p15:guide>
        <p15:guide id="6" orient="horz" pos="5016" userDrawn="1">
          <p15:clr>
            <a:srgbClr val="FBAE40"/>
          </p15:clr>
        </p15:guide>
        <p15:guide id="7" orient="horz" pos="576" userDrawn="1">
          <p15:clr>
            <a:srgbClr val="FBAE40"/>
          </p15:clr>
        </p15:guide>
        <p15:guide id="8" orient="horz" pos="1152" userDrawn="1">
          <p15:clr>
            <a:srgbClr val="FBAE40"/>
          </p15:clr>
        </p15:guide>
        <p15:guide id="9" pos="5120" userDrawn="1">
          <p15:clr>
            <a:srgbClr val="FBAE40"/>
          </p15:clr>
        </p15:guide>
        <p15:guide id="10" orient="horz" pos="30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ave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8" name="Picture 7">
            <a:extLst>
              <a:ext uri="{FF2B5EF4-FFF2-40B4-BE49-F238E27FC236}">
                <a16:creationId xmlns:a16="http://schemas.microsoft.com/office/drawing/2014/main" id="{AE36E575-BE8D-4BFC-9504-A64B4FFE1FA5}"/>
              </a:ext>
            </a:extLst>
          </p:cNvPr>
          <p:cNvPicPr>
            <a:picLocks noChangeAspect="1"/>
          </p:cNvPicPr>
          <p:nvPr userDrawn="1"/>
        </p:nvPicPr>
        <p:blipFill>
          <a:blip r:embed="rId2"/>
          <a:stretch>
            <a:fillRect/>
          </a:stretch>
        </p:blipFill>
        <p:spPr>
          <a:xfrm flipH="1">
            <a:off x="11064874" y="0"/>
            <a:ext cx="5191126" cy="9144000"/>
          </a:xfrm>
          <a:prstGeom prst="rect">
            <a:avLst/>
          </a:prstGeom>
        </p:spPr>
      </p:pic>
      <p:sp>
        <p:nvSpPr>
          <p:cNvPr id="6" name="Title 2">
            <a:extLst>
              <a:ext uri="{FF2B5EF4-FFF2-40B4-BE49-F238E27FC236}">
                <a16:creationId xmlns:a16="http://schemas.microsoft.com/office/drawing/2014/main" id="{0805FA91-7B88-46E6-8761-85BCF9F96097}"/>
              </a:ext>
            </a:extLst>
          </p:cNvPr>
          <p:cNvSpPr>
            <a:spLocks noGrp="1"/>
          </p:cNvSpPr>
          <p:nvPr>
            <p:ph type="title" hasCustomPrompt="1"/>
          </p:nvPr>
        </p:nvSpPr>
        <p:spPr>
          <a:xfrm>
            <a:off x="822960" y="292608"/>
            <a:ext cx="14630400" cy="1207008"/>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13003860-7807-48D6-A38E-B22E4D8C0E2A}"/>
              </a:ext>
            </a:extLst>
          </p:cNvPr>
          <p:cNvSpPr>
            <a:spLocks noGrp="1"/>
          </p:cNvSpPr>
          <p:nvPr>
            <p:ph sz="quarter" idx="10" hasCustomPrompt="1"/>
          </p:nvPr>
        </p:nvSpPr>
        <p:spPr>
          <a:xfrm>
            <a:off x="822960" y="2057400"/>
            <a:ext cx="14630400" cy="5943600"/>
          </a:xfrm>
          <a:prstGeom prst="rect">
            <a:avLst/>
          </a:prstGeom>
        </p:spPr>
        <p:txBody>
          <a:bodyPr/>
          <a:lstStyle>
            <a:lvl1pPr>
              <a:defRPr sz="28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C2F077E7-EFC3-4CC1-ACB0-00F2D00BB77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4516559" y="8266323"/>
            <a:ext cx="926641" cy="418641"/>
          </a:xfrm>
          <a:prstGeom prst="rect">
            <a:avLst/>
          </a:prstGeom>
        </p:spPr>
      </p:pic>
      <p:sp>
        <p:nvSpPr>
          <p:cNvPr id="12" name="Slide Number Placeholder 5">
            <a:extLst>
              <a:ext uri="{FF2B5EF4-FFF2-40B4-BE49-F238E27FC236}">
                <a16:creationId xmlns:a16="http://schemas.microsoft.com/office/drawing/2014/main" id="{AC97D481-BCF3-4B42-8DCC-022B9A736799}"/>
              </a:ext>
            </a:extLst>
          </p:cNvPr>
          <p:cNvSpPr>
            <a:spLocks noGrp="1"/>
          </p:cNvSpPr>
          <p:nvPr>
            <p:ph type="sldNum" sz="quarter" idx="12"/>
          </p:nvPr>
        </p:nvSpPr>
        <p:spPr>
          <a:xfrm>
            <a:off x="822960" y="8475663"/>
            <a:ext cx="677832" cy="457200"/>
          </a:xfrm>
          <a:prstGeom prst="rect">
            <a:avLst/>
          </a:prstGeom>
        </p:spPr>
        <p:txBody>
          <a:bodyPr anchor="ctr"/>
          <a:lstStyle>
            <a:lvl1pPr>
              <a:defRPr sz="1200"/>
            </a:lvl1pPr>
          </a:lstStyle>
          <a:p>
            <a:fld id="{6BC4ADAC-A71C-4041-A22C-CF397AFF8326}" type="slidenum">
              <a:rPr lang="en-US" smtClean="0"/>
              <a:pPr/>
              <a:t>‹#›</a:t>
            </a:fld>
            <a:endParaRPr lang="en-US" dirty="0"/>
          </a:p>
        </p:txBody>
      </p:sp>
      <p:sp>
        <p:nvSpPr>
          <p:cNvPr id="13" name="TextBox 12">
            <a:extLst>
              <a:ext uri="{FF2B5EF4-FFF2-40B4-BE49-F238E27FC236}">
                <a16:creationId xmlns:a16="http://schemas.microsoft.com/office/drawing/2014/main" id="{6C7C4B5B-D45A-48E8-B648-78D728F43790}"/>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t>© Flex – Confidential</a:t>
            </a:r>
          </a:p>
        </p:txBody>
      </p:sp>
    </p:spTree>
    <p:extLst>
      <p:ext uri="{BB962C8B-B14F-4D97-AF65-F5344CB8AC3E}">
        <p14:creationId xmlns:p14="http://schemas.microsoft.com/office/powerpoint/2010/main" val="3058838162"/>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 Burst">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6" name="Picture 5">
            <a:extLst>
              <a:ext uri="{FF2B5EF4-FFF2-40B4-BE49-F238E27FC236}">
                <a16:creationId xmlns:a16="http://schemas.microsoft.com/office/drawing/2014/main" id="{81D128B8-3743-46BD-9D13-061AC41A12D7}"/>
              </a:ext>
            </a:extLst>
          </p:cNvPr>
          <p:cNvPicPr>
            <a:picLocks noChangeAspect="1"/>
          </p:cNvPicPr>
          <p:nvPr userDrawn="1"/>
        </p:nvPicPr>
        <p:blipFill>
          <a:blip r:embed="rId4"/>
          <a:stretch>
            <a:fillRect/>
          </a:stretch>
        </p:blipFill>
        <p:spPr>
          <a:xfrm>
            <a:off x="0" y="1351463"/>
            <a:ext cx="7792537" cy="7792537"/>
          </a:xfrm>
          <a:prstGeom prst="rect">
            <a:avLst/>
          </a:prstGeom>
        </p:spPr>
      </p:pic>
    </p:spTree>
    <p:extLst>
      <p:ext uri="{BB962C8B-B14F-4D97-AF65-F5344CB8AC3E}">
        <p14:creationId xmlns:p14="http://schemas.microsoft.com/office/powerpoint/2010/main" val="1627351552"/>
      </p:ext>
    </p:extLst>
  </p:cSld>
  <p:clrMapOvr>
    <a:masterClrMapping/>
  </p:clrMapOvr>
  <p:hf sldNum="0" hdr="0" ftr="0" dt="0"/>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 Circl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Picture 3">
            <a:extLst>
              <a:ext uri="{FF2B5EF4-FFF2-40B4-BE49-F238E27FC236}">
                <a16:creationId xmlns:a16="http://schemas.microsoft.com/office/drawing/2014/main" id="{673B4DA1-DCA9-47AA-89DF-ED2CA724256E}"/>
              </a:ext>
            </a:extLst>
          </p:cNvPr>
          <p:cNvPicPr>
            <a:picLocks noChangeAspect="1"/>
          </p:cNvPicPr>
          <p:nvPr userDrawn="1"/>
        </p:nvPicPr>
        <p:blipFill>
          <a:blip r:embed="rId4"/>
          <a:stretch>
            <a:fillRect/>
          </a:stretch>
        </p:blipFill>
        <p:spPr>
          <a:xfrm>
            <a:off x="0" y="1389568"/>
            <a:ext cx="7125694" cy="7754432"/>
          </a:xfrm>
          <a:prstGeom prst="rect">
            <a:avLst/>
          </a:prstGeom>
        </p:spPr>
      </p:pic>
    </p:spTree>
    <p:extLst>
      <p:ext uri="{BB962C8B-B14F-4D97-AF65-F5344CB8AC3E}">
        <p14:creationId xmlns:p14="http://schemas.microsoft.com/office/powerpoint/2010/main" val="3440901672"/>
      </p:ext>
    </p:extLst>
  </p:cSld>
  <p:clrMapOvr>
    <a:masterClrMapping/>
  </p:clrMapOvr>
  <p:hf sldNum="0" hdr="0" ftr="0" dt="0"/>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 Connected dots">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Picture 3">
            <a:extLst>
              <a:ext uri="{FF2B5EF4-FFF2-40B4-BE49-F238E27FC236}">
                <a16:creationId xmlns:a16="http://schemas.microsoft.com/office/drawing/2014/main" id="{D8FE1437-B267-4A36-9A25-FB17C9EB7D0B}"/>
              </a:ext>
            </a:extLst>
          </p:cNvPr>
          <p:cNvPicPr>
            <a:picLocks noChangeAspect="1"/>
          </p:cNvPicPr>
          <p:nvPr userDrawn="1"/>
        </p:nvPicPr>
        <p:blipFill>
          <a:blip r:embed="rId4"/>
          <a:stretch>
            <a:fillRect/>
          </a:stretch>
        </p:blipFill>
        <p:spPr>
          <a:xfrm>
            <a:off x="0" y="4047414"/>
            <a:ext cx="13727441" cy="5096586"/>
          </a:xfrm>
          <a:prstGeom prst="rect">
            <a:avLst/>
          </a:prstGeom>
        </p:spPr>
      </p:pic>
    </p:spTree>
    <p:extLst>
      <p:ext uri="{BB962C8B-B14F-4D97-AF65-F5344CB8AC3E}">
        <p14:creationId xmlns:p14="http://schemas.microsoft.com/office/powerpoint/2010/main" val="3085407213"/>
      </p:ext>
    </p:extLst>
  </p:cSld>
  <p:clrMapOvr>
    <a:masterClrMapping/>
  </p:clrMapOvr>
  <p:hf sldNum="0" hdr="0" ftr="0" dt="0"/>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 Ribb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1C6FB-F69F-499E-A307-42AED980EB7A}"/>
              </a:ext>
            </a:extLst>
          </p:cNvPr>
          <p:cNvPicPr>
            <a:picLocks noChangeAspect="1"/>
          </p:cNvPicPr>
          <p:nvPr userDrawn="1"/>
        </p:nvPicPr>
        <p:blipFill>
          <a:blip r:embed="rId2"/>
          <a:stretch>
            <a:fillRect/>
          </a:stretch>
        </p:blipFill>
        <p:spPr>
          <a:xfrm>
            <a:off x="0" y="0"/>
            <a:ext cx="9124951" cy="9144000"/>
          </a:xfrm>
          <a:prstGeom prst="rect">
            <a:avLst/>
          </a:prstGeom>
        </p:spPr>
      </p:pic>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Tree>
    <p:extLst>
      <p:ext uri="{BB962C8B-B14F-4D97-AF65-F5344CB8AC3E}">
        <p14:creationId xmlns:p14="http://schemas.microsoft.com/office/powerpoint/2010/main" val="1238991592"/>
      </p:ext>
    </p:extLst>
  </p:cSld>
  <p:clrMapOvr>
    <a:masterClrMapping/>
  </p:clrMapOvr>
  <p:hf sldNum="0" hdr="0" ftr="0" dt="0"/>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 Rippl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Picture 3">
            <a:extLst>
              <a:ext uri="{FF2B5EF4-FFF2-40B4-BE49-F238E27FC236}">
                <a16:creationId xmlns:a16="http://schemas.microsoft.com/office/drawing/2014/main" id="{9F2F4A2D-8595-41FB-9946-4C590E960133}"/>
              </a:ext>
            </a:extLst>
          </p:cNvPr>
          <p:cNvPicPr>
            <a:picLocks noChangeAspect="1"/>
          </p:cNvPicPr>
          <p:nvPr userDrawn="1"/>
        </p:nvPicPr>
        <p:blipFill>
          <a:blip r:embed="rId4"/>
          <a:stretch>
            <a:fillRect/>
          </a:stretch>
        </p:blipFill>
        <p:spPr>
          <a:xfrm>
            <a:off x="0" y="1084725"/>
            <a:ext cx="7401958" cy="8059275"/>
          </a:xfrm>
          <a:prstGeom prst="rect">
            <a:avLst/>
          </a:prstGeom>
        </p:spPr>
      </p:pic>
    </p:spTree>
    <p:extLst>
      <p:ext uri="{BB962C8B-B14F-4D97-AF65-F5344CB8AC3E}">
        <p14:creationId xmlns:p14="http://schemas.microsoft.com/office/powerpoint/2010/main" val="2358786064"/>
      </p:ext>
    </p:extLst>
  </p:cSld>
  <p:clrMapOvr>
    <a:masterClrMapping/>
  </p:clrMapOvr>
  <p:hf sldNum="0" hdr="0" ftr="0" dt="0"/>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 Wav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Picture 3">
            <a:extLst>
              <a:ext uri="{FF2B5EF4-FFF2-40B4-BE49-F238E27FC236}">
                <a16:creationId xmlns:a16="http://schemas.microsoft.com/office/drawing/2014/main" id="{AFD98B2C-CE3B-4C0A-AC4F-936741F1C0BD}"/>
              </a:ext>
            </a:extLst>
          </p:cNvPr>
          <p:cNvPicPr>
            <a:picLocks noChangeAspect="1"/>
          </p:cNvPicPr>
          <p:nvPr userDrawn="1"/>
        </p:nvPicPr>
        <p:blipFill>
          <a:blip r:embed="rId4"/>
          <a:stretch>
            <a:fillRect/>
          </a:stretch>
        </p:blipFill>
        <p:spPr>
          <a:xfrm>
            <a:off x="0" y="0"/>
            <a:ext cx="5191126" cy="9144000"/>
          </a:xfrm>
          <a:prstGeom prst="rect">
            <a:avLst/>
          </a:prstGeom>
        </p:spPr>
      </p:pic>
    </p:spTree>
    <p:extLst>
      <p:ext uri="{BB962C8B-B14F-4D97-AF65-F5344CB8AC3E}">
        <p14:creationId xmlns:p14="http://schemas.microsoft.com/office/powerpoint/2010/main" val="3358565104"/>
      </p:ext>
    </p:extLst>
  </p:cSld>
  <p:clrMapOvr>
    <a:masterClrMapping/>
  </p:clrMapOvr>
  <p:hf sldNum="0" hdr="0" ftr="0" dt="0"/>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2" name="Title 1">
            <a:extLst>
              <a:ext uri="{FF2B5EF4-FFF2-40B4-BE49-F238E27FC236}">
                <a16:creationId xmlns:a16="http://schemas.microsoft.com/office/drawing/2014/main" id="{5DF581B6-F40B-4F4D-93CC-A52E16114396}"/>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F9EFA91A-E679-A64B-8956-BBBB9C7C62BA}"/>
              </a:ext>
            </a:extLst>
          </p:cNvPr>
          <p:cNvSpPr>
            <a:spLocks noGrp="1"/>
          </p:cNvSpPr>
          <p:nvPr>
            <p:ph type="sldNum" sz="quarter" idx="11"/>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6" name="TextBox 5">
            <a:extLst>
              <a:ext uri="{FF2B5EF4-FFF2-40B4-BE49-F238E27FC236}">
                <a16:creationId xmlns:a16="http://schemas.microsoft.com/office/drawing/2014/main" id="{872140CF-3F5C-4A87-9331-AFD870C4D4B0}"/>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2577132016"/>
      </p:ext>
    </p:extLst>
  </p:cSld>
  <p:clrMapOvr>
    <a:masterClrMapping/>
  </p:clrMapOvr>
  <p:hf hd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0" name="Content Placeholder 9">
            <a:extLst>
              <a:ext uri="{FF2B5EF4-FFF2-40B4-BE49-F238E27FC236}">
                <a16:creationId xmlns:a16="http://schemas.microsoft.com/office/drawing/2014/main" id="{DBAE8152-8DFB-4085-AA2B-60F872F7275C}"/>
              </a:ext>
            </a:extLst>
          </p:cNvPr>
          <p:cNvSpPr>
            <a:spLocks noGrp="1"/>
          </p:cNvSpPr>
          <p:nvPr>
            <p:ph sz="quarter" idx="10"/>
          </p:nvPr>
        </p:nvSpPr>
        <p:spPr>
          <a:xfrm>
            <a:off x="822960" y="2057400"/>
            <a:ext cx="14630400" cy="5943600"/>
          </a:xfrm>
          <a:prstGeom prst="rect">
            <a:avLst/>
          </a:prstGeom>
        </p:spPr>
        <p:txBody>
          <a:bodyPr/>
          <a:lstStyle>
            <a:lvl1pPr>
              <a:defRPr b="1"/>
            </a:lvl1pPr>
            <a:lvl5pPr>
              <a:defRPr sz="2400" b="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8BB29E01-507A-4C00-8C58-BFF48495E843}"/>
              </a:ext>
            </a:extLst>
          </p:cNvPr>
          <p:cNvSpPr>
            <a:spLocks noGrp="1"/>
          </p:cNvSpPr>
          <p:nvPr>
            <p:ph type="title"/>
          </p:nvPr>
        </p:nvSpPr>
        <p:spPr>
          <a:xfrm>
            <a:off x="822960" y="290615"/>
            <a:ext cx="14629384" cy="1202916"/>
          </a:xfrm>
        </p:spPr>
        <p:txBody>
          <a:bodyPr/>
          <a:lstStyle/>
          <a:p>
            <a:r>
              <a:rPr lang="en-US"/>
              <a:t>Click to edit Master title style</a:t>
            </a:r>
            <a:endParaRPr lang="en-US" dirty="0"/>
          </a:p>
        </p:txBody>
      </p:sp>
      <p:sp>
        <p:nvSpPr>
          <p:cNvPr id="9" name="Slide Number Placeholder 4">
            <a:extLst>
              <a:ext uri="{FF2B5EF4-FFF2-40B4-BE49-F238E27FC236}">
                <a16:creationId xmlns:a16="http://schemas.microsoft.com/office/drawing/2014/main" id="{43BE6C38-34BF-4C81-B7BD-BAB1797D52BA}"/>
              </a:ext>
            </a:extLst>
          </p:cNvPr>
          <p:cNvSpPr>
            <a:spLocks noGrp="1"/>
          </p:cNvSpPr>
          <p:nvPr>
            <p:ph type="sldNum" sz="quarter" idx="12"/>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1" name="TextBox 10">
            <a:extLst>
              <a:ext uri="{FF2B5EF4-FFF2-40B4-BE49-F238E27FC236}">
                <a16:creationId xmlns:a16="http://schemas.microsoft.com/office/drawing/2014/main" id="{1D569666-8DFA-4C73-9AB9-078053FC65D3}"/>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288220121"/>
      </p:ext>
    </p:extLst>
  </p:cSld>
  <p:clrMapOvr>
    <a:masterClrMapping/>
  </p:clrMapOvr>
  <p:hf hd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lumn content with subheader">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91A1A4D-44A8-409C-8A50-7DE5DD132A99}"/>
              </a:ext>
            </a:extLst>
          </p:cNvPr>
          <p:cNvSpPr>
            <a:spLocks noGrp="1"/>
          </p:cNvSpPr>
          <p:nvPr>
            <p:ph type="body" sz="quarter" idx="13"/>
          </p:nvPr>
        </p:nvSpPr>
        <p:spPr>
          <a:xfrm>
            <a:off x="822960" y="1609714"/>
            <a:ext cx="14630400" cy="446389"/>
          </a:xfrm>
          <a:prstGeom prst="rect">
            <a:avLst/>
          </a:prstGeom>
        </p:spPr>
        <p:txBody>
          <a:bodyPr/>
          <a:lstStyle>
            <a:lvl1pPr>
              <a:defRPr sz="2800">
                <a:solidFill>
                  <a:schemeClr val="accent2"/>
                </a:solidFill>
              </a:defRPr>
            </a:lvl1pPr>
            <a:lvl2pPr marL="31750" indent="0">
              <a:buNone/>
              <a:defRPr/>
            </a:lvl2pPr>
          </a:lstStyle>
          <a:p>
            <a:pPr lvl="0"/>
            <a:r>
              <a:rPr lang="en-US"/>
              <a:t>Click to edit Master text styles</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5" name="Content Placeholder 4">
            <a:extLst>
              <a:ext uri="{FF2B5EF4-FFF2-40B4-BE49-F238E27FC236}">
                <a16:creationId xmlns:a16="http://schemas.microsoft.com/office/drawing/2014/main" id="{CFD01A9E-98FD-4F40-AD6D-EF6DA42BFF80}"/>
              </a:ext>
            </a:extLst>
          </p:cNvPr>
          <p:cNvSpPr>
            <a:spLocks noGrp="1"/>
          </p:cNvSpPr>
          <p:nvPr>
            <p:ph sz="quarter" idx="14"/>
          </p:nvPr>
        </p:nvSpPr>
        <p:spPr>
          <a:xfrm>
            <a:off x="822960" y="2514600"/>
            <a:ext cx="14628812" cy="54864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a:extLst>
              <a:ext uri="{FF2B5EF4-FFF2-40B4-BE49-F238E27FC236}">
                <a16:creationId xmlns:a16="http://schemas.microsoft.com/office/drawing/2014/main" id="{0C1059C7-033D-4D05-8E0B-3C4988F1FED1}"/>
              </a:ext>
            </a:extLst>
          </p:cNvPr>
          <p:cNvSpPr>
            <a:spLocks noGrp="1"/>
          </p:cNvSpPr>
          <p:nvPr>
            <p:ph type="title"/>
          </p:nvPr>
        </p:nvSpPr>
        <p:spPr>
          <a:xfrm>
            <a:off x="822960" y="290615"/>
            <a:ext cx="14629384" cy="1202916"/>
          </a:xfrm>
        </p:spPr>
        <p:txBody>
          <a:bodyPr/>
          <a:lstStyle/>
          <a:p>
            <a:r>
              <a:rPr lang="en-US"/>
              <a:t>Click to edit Master title style</a:t>
            </a:r>
            <a:endParaRPr lang="en-US" dirty="0"/>
          </a:p>
        </p:txBody>
      </p:sp>
      <p:sp>
        <p:nvSpPr>
          <p:cNvPr id="11" name="Slide Number Placeholder 4">
            <a:extLst>
              <a:ext uri="{FF2B5EF4-FFF2-40B4-BE49-F238E27FC236}">
                <a16:creationId xmlns:a16="http://schemas.microsoft.com/office/drawing/2014/main" id="{EB533285-B12A-4F68-B29E-F11E5CAED19E}"/>
              </a:ext>
            </a:extLst>
          </p:cNvPr>
          <p:cNvSpPr>
            <a:spLocks noGrp="1"/>
          </p:cNvSpPr>
          <p:nvPr>
            <p:ph type="sldNum" sz="quarter" idx="11"/>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2" name="TextBox 11">
            <a:extLst>
              <a:ext uri="{FF2B5EF4-FFF2-40B4-BE49-F238E27FC236}">
                <a16:creationId xmlns:a16="http://schemas.microsoft.com/office/drawing/2014/main" id="{42D605A3-656E-47F1-B187-91172E4FFC91}"/>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1393670449"/>
      </p:ext>
    </p:extLst>
  </p:cSld>
  <p:clrMapOvr>
    <a:masterClrMapping/>
  </p:clrMapOvr>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3816"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8584184" y="1837944"/>
            <a:ext cx="6858000"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3816" y="292608"/>
            <a:ext cx="14630400" cy="1202916"/>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770099867"/>
      </p:ext>
    </p:extLst>
  </p:cSld>
  <p:clrMapOvr>
    <a:masterClrMapping/>
  </p:clrMapOvr>
  <p:extLst>
    <p:ext uri="{DCECCB84-F9BA-43D5-87BE-67443E8EF086}">
      <p15:sldGuideLst xmlns:p15="http://schemas.microsoft.com/office/powerpoint/2012/main">
        <p15:guide id="1" pos="512" userDrawn="1">
          <p15:clr>
            <a:srgbClr val="FBAE40"/>
          </p15:clr>
        </p15:guide>
        <p15:guide id="2" orient="horz" pos="576" userDrawn="1">
          <p15:clr>
            <a:srgbClr val="FBAE40"/>
          </p15:clr>
        </p15:guide>
        <p15:guide id="3" pos="9728"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guide id="7" orient="horz" pos="307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content with 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1358343-06D3-4CEF-BA37-78E95B0831DF}"/>
              </a:ext>
            </a:extLst>
          </p:cNvPr>
          <p:cNvSpPr>
            <a:spLocks noGrp="1"/>
          </p:cNvSpPr>
          <p:nvPr>
            <p:ph type="pic" sz="quarter" idx="24" hasCustomPrompt="1"/>
          </p:nvPr>
        </p:nvSpPr>
        <p:spPr>
          <a:xfrm>
            <a:off x="0" y="0"/>
            <a:ext cx="6289675" cy="9144000"/>
          </a:xfrm>
          <a:prstGeom prst="rect">
            <a:avLst/>
          </a:prstGeom>
        </p:spPr>
        <p:txBody>
          <a:bodyPr anchor="ctr"/>
          <a:lstStyle>
            <a:lvl1pPr algn="ctr">
              <a:defRPr/>
            </a:lvl1pPr>
          </a:lstStyle>
          <a:p>
            <a:r>
              <a:rPr lang="en-US" dirty="0"/>
              <a:t>Click to insert picture</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0" y="457199"/>
            <a:ext cx="5303520" cy="3453063"/>
          </a:xfrm>
          <a:gradFill flip="none" rotWithShape="1">
            <a:gsLst>
              <a:gs pos="0">
                <a:schemeClr val="accent1"/>
              </a:gs>
              <a:gs pos="50000">
                <a:srgbClr val="0077B3">
                  <a:alpha val="95000"/>
                </a:srgbClr>
              </a:gs>
              <a:gs pos="100000">
                <a:schemeClr val="accent2">
                  <a:alpha val="85000"/>
                </a:schemeClr>
              </a:gs>
            </a:gsLst>
            <a:lin ang="2700000" scaled="1"/>
            <a:tileRect/>
          </a:gradFill>
        </p:spPr>
        <p:txBody>
          <a:bodyPr lIns="822960" tIns="411480" rIns="411480"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4" name="Content Placeholder 3">
            <a:extLst>
              <a:ext uri="{FF2B5EF4-FFF2-40B4-BE49-F238E27FC236}">
                <a16:creationId xmlns:a16="http://schemas.microsoft.com/office/drawing/2014/main" id="{D7206B94-DE4C-4760-B842-FC4AD52FAB08}"/>
              </a:ext>
            </a:extLst>
          </p:cNvPr>
          <p:cNvSpPr>
            <a:spLocks noGrp="1"/>
          </p:cNvSpPr>
          <p:nvPr>
            <p:ph sz="quarter" idx="25"/>
          </p:nvPr>
        </p:nvSpPr>
        <p:spPr>
          <a:xfrm>
            <a:off x="7086600" y="2057400"/>
            <a:ext cx="8357616" cy="5943600"/>
          </a:xfrm>
        </p:spPr>
        <p:txBody>
          <a:bodyPr/>
          <a:lstStyle>
            <a:lvl1pPr>
              <a:defRPr b="1"/>
            </a:lvl1pPr>
            <a:lvl5pPr>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5">
            <a:extLst>
              <a:ext uri="{FF2B5EF4-FFF2-40B4-BE49-F238E27FC236}">
                <a16:creationId xmlns:a16="http://schemas.microsoft.com/office/drawing/2014/main" id="{8F16DE81-2A64-4CCD-AE20-76A9C8751745}"/>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699825145"/>
      </p:ext>
    </p:extLst>
  </p:cSld>
  <p:clrMapOvr>
    <a:masterClrMapping/>
  </p:clrMapOvr>
  <p:hf hd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Burs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4" name="Picture 3">
            <a:extLst>
              <a:ext uri="{FF2B5EF4-FFF2-40B4-BE49-F238E27FC236}">
                <a16:creationId xmlns:a16="http://schemas.microsoft.com/office/drawing/2014/main" id="{02AAFC28-F2ED-4E87-9E31-4EEE03DDE4C2}"/>
              </a:ext>
            </a:extLst>
          </p:cNvPr>
          <p:cNvPicPr>
            <a:picLocks noChangeAspect="1"/>
          </p:cNvPicPr>
          <p:nvPr userDrawn="1"/>
        </p:nvPicPr>
        <p:blipFill>
          <a:blip r:embed="rId2"/>
          <a:stretch>
            <a:fillRect/>
          </a:stretch>
        </p:blipFill>
        <p:spPr>
          <a:xfrm>
            <a:off x="0" y="0"/>
            <a:ext cx="6286500" cy="9144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6272"/>
            <a:ext cx="4663499" cy="2353089"/>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5" name="Content Placeholder 4">
            <a:extLst>
              <a:ext uri="{FF2B5EF4-FFF2-40B4-BE49-F238E27FC236}">
                <a16:creationId xmlns:a16="http://schemas.microsoft.com/office/drawing/2014/main" id="{4B3FB798-D2AF-417B-A54B-7FF55C4A5919}"/>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C648A946-E687-AC4B-9DE5-07A2073E319B}"/>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0" name="TextBox 9">
            <a:extLst>
              <a:ext uri="{FF2B5EF4-FFF2-40B4-BE49-F238E27FC236}">
                <a16:creationId xmlns:a16="http://schemas.microsoft.com/office/drawing/2014/main" id="{4BAD919D-851C-442D-8150-4A38A9500F0E}"/>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2534430019"/>
      </p:ext>
    </p:extLst>
  </p:cSld>
  <p:clrMapOvr>
    <a:masterClrMapping/>
  </p:clrMapOvr>
  <p:hf hd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Circ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4" name="Picture 3">
            <a:extLst>
              <a:ext uri="{FF2B5EF4-FFF2-40B4-BE49-F238E27FC236}">
                <a16:creationId xmlns:a16="http://schemas.microsoft.com/office/drawing/2014/main" id="{4D7BFC57-996D-4003-B742-28C8634331EA}"/>
              </a:ext>
            </a:extLst>
          </p:cNvPr>
          <p:cNvPicPr>
            <a:picLocks noChangeAspect="1"/>
          </p:cNvPicPr>
          <p:nvPr userDrawn="1"/>
        </p:nvPicPr>
        <p:blipFill>
          <a:blip r:embed="rId2"/>
          <a:stretch>
            <a:fillRect/>
          </a:stretch>
        </p:blipFill>
        <p:spPr>
          <a:xfrm>
            <a:off x="8774" y="0"/>
            <a:ext cx="5915026" cy="9144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8680"/>
            <a:ext cx="4663499" cy="2343513"/>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10" name="Content Placeholder 4">
            <a:extLst>
              <a:ext uri="{FF2B5EF4-FFF2-40B4-BE49-F238E27FC236}">
                <a16:creationId xmlns:a16="http://schemas.microsoft.com/office/drawing/2014/main" id="{719F40C2-8EF4-43E7-9CE1-9785639608BA}"/>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33B7C26C-58CA-4271-AB56-04ABB094D32F}"/>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58FC9888-3BB1-4E1E-ACEA-A4047E347A31}"/>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2241249974"/>
      </p:ext>
    </p:extLst>
  </p:cSld>
  <p:clrMapOvr>
    <a:masterClrMapping/>
  </p:clrMapOvr>
  <p:hf hd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Connected do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18" name="Picture 17">
            <a:extLst>
              <a:ext uri="{FF2B5EF4-FFF2-40B4-BE49-F238E27FC236}">
                <a16:creationId xmlns:a16="http://schemas.microsoft.com/office/drawing/2014/main" id="{1FA07B54-A565-41C5-BC35-D58B2582BE98}"/>
              </a:ext>
            </a:extLst>
          </p:cNvPr>
          <p:cNvPicPr>
            <a:picLocks noChangeAspect="1"/>
          </p:cNvPicPr>
          <p:nvPr userDrawn="1"/>
        </p:nvPicPr>
        <p:blipFill>
          <a:blip r:embed="rId2"/>
          <a:stretch>
            <a:fillRect/>
          </a:stretch>
        </p:blipFill>
        <p:spPr>
          <a:xfrm>
            <a:off x="1286" y="5066731"/>
            <a:ext cx="6287377" cy="4077269"/>
          </a:xfrm>
          <a:prstGeom prst="rect">
            <a:avLst/>
          </a:prstGeom>
        </p:spPr>
      </p:pic>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8680"/>
            <a:ext cx="4663499" cy="2343513"/>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10" name="Content Placeholder 4">
            <a:extLst>
              <a:ext uri="{FF2B5EF4-FFF2-40B4-BE49-F238E27FC236}">
                <a16:creationId xmlns:a16="http://schemas.microsoft.com/office/drawing/2014/main" id="{D9594036-9550-42B7-9734-584A901460B6}"/>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5A8B2176-EEF2-45CD-A993-3FBCA7C7BBF7}"/>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F46EDEB2-5526-47BC-9504-D5B7734C0BA8}"/>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1925073001"/>
      </p:ext>
    </p:extLst>
  </p:cSld>
  <p:clrMapOvr>
    <a:masterClrMapping/>
  </p:clrMapOvr>
  <p:hf hd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Ribb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4" name="Picture 3">
            <a:extLst>
              <a:ext uri="{FF2B5EF4-FFF2-40B4-BE49-F238E27FC236}">
                <a16:creationId xmlns:a16="http://schemas.microsoft.com/office/drawing/2014/main" id="{2B99C263-0F08-4E92-872A-B89FDC5BE0CF}"/>
              </a:ext>
            </a:extLst>
          </p:cNvPr>
          <p:cNvPicPr>
            <a:picLocks noChangeAspect="1"/>
          </p:cNvPicPr>
          <p:nvPr userDrawn="1"/>
        </p:nvPicPr>
        <p:blipFill>
          <a:blip r:embed="rId2"/>
          <a:stretch>
            <a:fillRect/>
          </a:stretch>
        </p:blipFill>
        <p:spPr>
          <a:xfrm>
            <a:off x="0" y="0"/>
            <a:ext cx="6286500" cy="9144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8680"/>
            <a:ext cx="4663499" cy="2343513"/>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10" name="Content Placeholder 4">
            <a:extLst>
              <a:ext uri="{FF2B5EF4-FFF2-40B4-BE49-F238E27FC236}">
                <a16:creationId xmlns:a16="http://schemas.microsoft.com/office/drawing/2014/main" id="{12FB587C-E532-47A8-B3BA-02B838784104}"/>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66BC3949-218C-4E43-8A46-51AD0134E1B5}"/>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A059049B-A7AC-4181-87D9-EB1EC1E0FC9E}"/>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1978862330"/>
      </p:ext>
    </p:extLst>
  </p:cSld>
  <p:clrMapOvr>
    <a:masterClrMapping/>
  </p:clrMapOvr>
  <p:hf hdr="0" dt="0"/>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Ripp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4" name="Picture 3">
            <a:extLst>
              <a:ext uri="{FF2B5EF4-FFF2-40B4-BE49-F238E27FC236}">
                <a16:creationId xmlns:a16="http://schemas.microsoft.com/office/drawing/2014/main" id="{61576A79-F712-43F9-8C0C-3C090C1046DA}"/>
              </a:ext>
            </a:extLst>
          </p:cNvPr>
          <p:cNvPicPr>
            <a:picLocks noChangeAspect="1"/>
          </p:cNvPicPr>
          <p:nvPr userDrawn="1"/>
        </p:nvPicPr>
        <p:blipFill>
          <a:blip r:embed="rId2"/>
          <a:stretch>
            <a:fillRect/>
          </a:stretch>
        </p:blipFill>
        <p:spPr>
          <a:xfrm>
            <a:off x="3450" y="0"/>
            <a:ext cx="6286500" cy="9144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8680"/>
            <a:ext cx="4663499" cy="2343513"/>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10" name="Content Placeholder 4">
            <a:extLst>
              <a:ext uri="{FF2B5EF4-FFF2-40B4-BE49-F238E27FC236}">
                <a16:creationId xmlns:a16="http://schemas.microsoft.com/office/drawing/2014/main" id="{907A66F7-D342-4ADD-B44A-06AB4D09EE25}"/>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A5C04469-4B02-4A36-8AA6-FE5FCD5BB2CB}"/>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5FA47CF3-B563-4940-B25E-A09FFC32A4C1}"/>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2586078438"/>
      </p:ext>
    </p:extLst>
  </p:cSld>
  <p:clrMapOvr>
    <a:masterClrMapping/>
  </p:clrMapOvr>
  <p:hf hdr="0" dt="0"/>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Wav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4" name="Picture 3">
            <a:extLst>
              <a:ext uri="{FF2B5EF4-FFF2-40B4-BE49-F238E27FC236}">
                <a16:creationId xmlns:a16="http://schemas.microsoft.com/office/drawing/2014/main" id="{5DAFAB42-2A67-4BB2-B1B4-26D56D317DBE}"/>
              </a:ext>
            </a:extLst>
          </p:cNvPr>
          <p:cNvPicPr>
            <a:picLocks noChangeAspect="1"/>
          </p:cNvPicPr>
          <p:nvPr userDrawn="1"/>
        </p:nvPicPr>
        <p:blipFill>
          <a:blip r:embed="rId2"/>
          <a:stretch>
            <a:fillRect/>
          </a:stretch>
        </p:blipFill>
        <p:spPr>
          <a:xfrm>
            <a:off x="-15177" y="0"/>
            <a:ext cx="5191126" cy="9144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822960" y="3966210"/>
            <a:ext cx="4779809" cy="2614397"/>
          </a:xfrm>
          <a:prstGeom prst="rect">
            <a:avLst/>
          </a:prstGeom>
        </p:spPr>
        <p:txBody>
          <a:bodyPr anchor="t">
            <a:normAutofit/>
          </a:bodyPr>
          <a:lstStyle>
            <a:lvl1pPr marL="0" indent="0">
              <a:spcBef>
                <a:spcPts val="600"/>
              </a:spcBef>
              <a:buFont typeface="Arial" panose="020B0604020202020204" pitchFamily="34" charset="0"/>
              <a:buNone/>
              <a:defRPr sz="2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22960" y="868680"/>
            <a:ext cx="4663499" cy="2343513"/>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4536486" y="8302935"/>
            <a:ext cx="859713" cy="347922"/>
          </a:xfrm>
          <a:prstGeom prst="rect">
            <a:avLst/>
          </a:prstGeom>
        </p:spPr>
      </p:pic>
      <p:sp>
        <p:nvSpPr>
          <p:cNvPr id="10" name="Content Placeholder 4">
            <a:extLst>
              <a:ext uri="{FF2B5EF4-FFF2-40B4-BE49-F238E27FC236}">
                <a16:creationId xmlns:a16="http://schemas.microsoft.com/office/drawing/2014/main" id="{B876A116-DD1D-4ECB-A354-699E1F21F6C5}"/>
              </a:ext>
            </a:extLst>
          </p:cNvPr>
          <p:cNvSpPr>
            <a:spLocks noGrp="1"/>
          </p:cNvSpPr>
          <p:nvPr>
            <p:ph sz="quarter" idx="18"/>
          </p:nvPr>
        </p:nvSpPr>
        <p:spPr>
          <a:xfrm>
            <a:off x="7086600" y="2057400"/>
            <a:ext cx="8357616"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78479C17-19B1-492E-A1C5-5CF1E078EE01}"/>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EB93EE04-1248-45F8-B369-A4832F6CF4DA}"/>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bg1"/>
                </a:solidFill>
              </a:rPr>
              <a:t>© Flex – Confidential</a:t>
            </a:r>
          </a:p>
        </p:txBody>
      </p:sp>
    </p:spTree>
    <p:extLst>
      <p:ext uri="{BB962C8B-B14F-4D97-AF65-F5344CB8AC3E}">
        <p14:creationId xmlns:p14="http://schemas.microsoft.com/office/powerpoint/2010/main" val="1696325981"/>
      </p:ext>
    </p:extLst>
  </p:cSld>
  <p:clrMapOvr>
    <a:masterClrMapping/>
  </p:clrMapOvr>
  <p:hf hdr="0" dt="0"/>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lvl1pPr>
              <a:defRPr/>
            </a:lvl1p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4" name="Content Placeholder 3">
            <a:extLst>
              <a:ext uri="{FF2B5EF4-FFF2-40B4-BE49-F238E27FC236}">
                <a16:creationId xmlns:a16="http://schemas.microsoft.com/office/drawing/2014/main" id="{BCEFEF01-31B1-41D1-8768-41AEA2E12FC7}"/>
              </a:ext>
            </a:extLst>
          </p:cNvPr>
          <p:cNvSpPr>
            <a:spLocks noGrp="1"/>
          </p:cNvSpPr>
          <p:nvPr>
            <p:ph sz="quarter" idx="10"/>
          </p:nvPr>
        </p:nvSpPr>
        <p:spPr>
          <a:xfrm>
            <a:off x="822960" y="2061210"/>
            <a:ext cx="6858000"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653C49F0-CE82-4EED-BA56-F78BC46350D5}"/>
              </a:ext>
            </a:extLst>
          </p:cNvPr>
          <p:cNvSpPr>
            <a:spLocks noGrp="1"/>
          </p:cNvSpPr>
          <p:nvPr>
            <p:ph sz="quarter" idx="11"/>
          </p:nvPr>
        </p:nvSpPr>
        <p:spPr>
          <a:xfrm>
            <a:off x="8595360" y="2061210"/>
            <a:ext cx="6858000" cy="59436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4">
            <a:extLst>
              <a:ext uri="{FF2B5EF4-FFF2-40B4-BE49-F238E27FC236}">
                <a16:creationId xmlns:a16="http://schemas.microsoft.com/office/drawing/2014/main" id="{24722BEC-923E-43AB-B873-A888CCB41B18}"/>
              </a:ext>
            </a:extLst>
          </p:cNvPr>
          <p:cNvSpPr>
            <a:spLocks noGrp="1"/>
          </p:cNvSpPr>
          <p:nvPr>
            <p:ph type="sldNum" sz="quarter" idx="13"/>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0" name="TextBox 9">
            <a:extLst>
              <a:ext uri="{FF2B5EF4-FFF2-40B4-BE49-F238E27FC236}">
                <a16:creationId xmlns:a16="http://schemas.microsoft.com/office/drawing/2014/main" id="{25810911-2711-415E-9CE4-5FC1FB7ABAF3}"/>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274925715"/>
      </p:ext>
    </p:extLst>
  </p:cSld>
  <p:clrMapOvr>
    <a:masterClrMapping/>
  </p:clrMapOvr>
  <p:hf hdr="0" dt="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content with sub hea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50E4D3-554F-4EDC-A7CD-28E05B1025C3}"/>
              </a:ext>
            </a:extLst>
          </p:cNvPr>
          <p:cNvSpPr>
            <a:spLocks noGrp="1"/>
          </p:cNvSpPr>
          <p:nvPr>
            <p:ph type="body" sz="quarter" idx="13"/>
          </p:nvPr>
        </p:nvSpPr>
        <p:spPr>
          <a:xfrm>
            <a:off x="822960" y="1609714"/>
            <a:ext cx="14630400" cy="446389"/>
          </a:xfrm>
          <a:prstGeom prst="rect">
            <a:avLst/>
          </a:prstGeom>
        </p:spPr>
        <p:txBody>
          <a:bodyPr/>
          <a:lstStyle>
            <a:lvl1pPr>
              <a:defRPr sz="2800">
                <a:solidFill>
                  <a:schemeClr val="accent2"/>
                </a:solidFill>
              </a:defRPr>
            </a:lvl1pPr>
            <a:lvl2pPr marL="31750" indent="0">
              <a:buNone/>
              <a:defRPr/>
            </a:lvl2pPr>
          </a:lstStyle>
          <a:p>
            <a:pPr lvl="0"/>
            <a:r>
              <a:rPr lang="en-US"/>
              <a:t>Click to edit Master text styles</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lvl1pPr>
              <a:defRPr/>
            </a:lvl1p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9" name="Content Placeholder 3">
            <a:extLst>
              <a:ext uri="{FF2B5EF4-FFF2-40B4-BE49-F238E27FC236}">
                <a16:creationId xmlns:a16="http://schemas.microsoft.com/office/drawing/2014/main" id="{4D59298B-A987-42E3-A7E9-213ADB03F66B}"/>
              </a:ext>
            </a:extLst>
          </p:cNvPr>
          <p:cNvSpPr>
            <a:spLocks noGrp="1"/>
          </p:cNvSpPr>
          <p:nvPr>
            <p:ph sz="quarter" idx="10"/>
          </p:nvPr>
        </p:nvSpPr>
        <p:spPr>
          <a:xfrm>
            <a:off x="822960" y="2514600"/>
            <a:ext cx="6858000" cy="54902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BA588A03-89C7-4B46-9634-8EA163535511}"/>
              </a:ext>
            </a:extLst>
          </p:cNvPr>
          <p:cNvSpPr>
            <a:spLocks noGrp="1"/>
          </p:cNvSpPr>
          <p:nvPr>
            <p:ph sz="quarter" idx="11"/>
          </p:nvPr>
        </p:nvSpPr>
        <p:spPr>
          <a:xfrm>
            <a:off x="8595360" y="2514600"/>
            <a:ext cx="6858000" cy="54902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4">
            <a:extLst>
              <a:ext uri="{FF2B5EF4-FFF2-40B4-BE49-F238E27FC236}">
                <a16:creationId xmlns:a16="http://schemas.microsoft.com/office/drawing/2014/main" id="{98FD2AA3-4217-4154-8A2A-2425DB5663FE}"/>
              </a:ext>
            </a:extLst>
          </p:cNvPr>
          <p:cNvSpPr>
            <a:spLocks noGrp="1"/>
          </p:cNvSpPr>
          <p:nvPr>
            <p:ph type="sldNum" sz="quarter" idx="15"/>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4" name="TextBox 13">
            <a:extLst>
              <a:ext uri="{FF2B5EF4-FFF2-40B4-BE49-F238E27FC236}">
                <a16:creationId xmlns:a16="http://schemas.microsoft.com/office/drawing/2014/main" id="{C7660BF4-E533-4997-A086-EF784D266B59}"/>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3873692582"/>
      </p:ext>
    </p:extLst>
  </p:cSld>
  <p:clrMapOvr>
    <a:masterClrMapping/>
  </p:clrMapOvr>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image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6F5CE07-F24F-4867-A13A-760F19E8BBAE}"/>
              </a:ext>
            </a:extLst>
          </p:cNvPr>
          <p:cNvSpPr>
            <a:spLocks noGrp="1"/>
          </p:cNvSpPr>
          <p:nvPr>
            <p:ph sz="quarter" idx="12" hasCustomPrompt="1"/>
          </p:nvPr>
        </p:nvSpPr>
        <p:spPr>
          <a:xfrm>
            <a:off x="822960" y="2057399"/>
            <a:ext cx="6858000" cy="2286001"/>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edit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8" name="Content Placeholder 9">
            <a:extLst>
              <a:ext uri="{FF2B5EF4-FFF2-40B4-BE49-F238E27FC236}">
                <a16:creationId xmlns:a16="http://schemas.microsoft.com/office/drawing/2014/main" id="{ECE7FB66-F265-474B-B58E-072044F16DA2}"/>
              </a:ext>
            </a:extLst>
          </p:cNvPr>
          <p:cNvSpPr>
            <a:spLocks noGrp="1"/>
          </p:cNvSpPr>
          <p:nvPr>
            <p:ph sz="quarter" idx="13" hasCustomPrompt="1"/>
          </p:nvPr>
        </p:nvSpPr>
        <p:spPr>
          <a:xfrm>
            <a:off x="8586216" y="2057400"/>
            <a:ext cx="6858000" cy="2286000"/>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edit image</a:t>
            </a:r>
          </a:p>
        </p:txBody>
      </p:sp>
      <p:sp>
        <p:nvSpPr>
          <p:cNvPr id="12" name="Content Placeholder 3">
            <a:extLst>
              <a:ext uri="{FF2B5EF4-FFF2-40B4-BE49-F238E27FC236}">
                <a16:creationId xmlns:a16="http://schemas.microsoft.com/office/drawing/2014/main" id="{77461BD2-2A47-492C-BF7D-9764B2E71E85}"/>
              </a:ext>
            </a:extLst>
          </p:cNvPr>
          <p:cNvSpPr>
            <a:spLocks noGrp="1"/>
          </p:cNvSpPr>
          <p:nvPr>
            <p:ph sz="quarter" idx="10"/>
          </p:nvPr>
        </p:nvSpPr>
        <p:spPr>
          <a:xfrm>
            <a:off x="822960" y="4572000"/>
            <a:ext cx="6858000" cy="34328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1E764BAF-F952-4CC2-92C6-0970A6BA0F83}"/>
              </a:ext>
            </a:extLst>
          </p:cNvPr>
          <p:cNvSpPr>
            <a:spLocks noGrp="1"/>
          </p:cNvSpPr>
          <p:nvPr>
            <p:ph sz="quarter" idx="11"/>
          </p:nvPr>
        </p:nvSpPr>
        <p:spPr>
          <a:xfrm>
            <a:off x="8595360" y="4572000"/>
            <a:ext cx="6858000" cy="34328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Slide Number Placeholder 4">
            <a:extLst>
              <a:ext uri="{FF2B5EF4-FFF2-40B4-BE49-F238E27FC236}">
                <a16:creationId xmlns:a16="http://schemas.microsoft.com/office/drawing/2014/main" id="{FEB9C796-B36B-4991-9E35-3487AD43978E}"/>
              </a:ext>
            </a:extLst>
          </p:cNvPr>
          <p:cNvSpPr>
            <a:spLocks noGrp="1"/>
          </p:cNvSpPr>
          <p:nvPr>
            <p:ph type="sldNum" sz="quarter" idx="15"/>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5" name="TextBox 14">
            <a:extLst>
              <a:ext uri="{FF2B5EF4-FFF2-40B4-BE49-F238E27FC236}">
                <a16:creationId xmlns:a16="http://schemas.microsoft.com/office/drawing/2014/main" id="{894C0734-75A8-48AD-9681-1AA28E18BCA5}"/>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4050766888"/>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812800" y="1840674"/>
            <a:ext cx="4663497" cy="6117336"/>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5781723" y="1840674"/>
            <a:ext cx="4663497" cy="6117336"/>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12800" y="292608"/>
            <a:ext cx="14630400" cy="1202916"/>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10750646" y="1840674"/>
            <a:ext cx="4663497" cy="6117336"/>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722060299"/>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guide id="3" orient="horz" pos="1152" userDrawn="1">
          <p15:clr>
            <a:srgbClr val="FBAE40"/>
          </p15:clr>
        </p15:guide>
        <p15:guide id="4" orient="horz" pos="5016" userDrawn="1">
          <p15:clr>
            <a:srgbClr val="FBAE40"/>
          </p15:clr>
        </p15:guide>
        <p15:guide id="5" orient="horz" pos="576" userDrawn="1">
          <p15:clr>
            <a:srgbClr val="FBAE40"/>
          </p15:clr>
        </p15:guide>
        <p15:guide id="6" pos="512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content with images with sub header">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6F5CE07-F24F-4867-A13A-760F19E8BBAE}"/>
              </a:ext>
            </a:extLst>
          </p:cNvPr>
          <p:cNvSpPr>
            <a:spLocks noGrp="1"/>
          </p:cNvSpPr>
          <p:nvPr>
            <p:ph sz="quarter" idx="12" hasCustomPrompt="1"/>
          </p:nvPr>
        </p:nvSpPr>
        <p:spPr>
          <a:xfrm>
            <a:off x="822960" y="2526029"/>
            <a:ext cx="6858000" cy="2286001"/>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edit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8" name="Content Placeholder 9">
            <a:extLst>
              <a:ext uri="{FF2B5EF4-FFF2-40B4-BE49-F238E27FC236}">
                <a16:creationId xmlns:a16="http://schemas.microsoft.com/office/drawing/2014/main" id="{ECE7FB66-F265-474B-B58E-072044F16DA2}"/>
              </a:ext>
            </a:extLst>
          </p:cNvPr>
          <p:cNvSpPr>
            <a:spLocks noGrp="1"/>
          </p:cNvSpPr>
          <p:nvPr>
            <p:ph sz="quarter" idx="13" hasCustomPrompt="1"/>
          </p:nvPr>
        </p:nvSpPr>
        <p:spPr>
          <a:xfrm>
            <a:off x="8586216" y="2526030"/>
            <a:ext cx="6858000" cy="2286000"/>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edit image</a:t>
            </a:r>
          </a:p>
        </p:txBody>
      </p:sp>
      <p:sp>
        <p:nvSpPr>
          <p:cNvPr id="9" name="Text Placeholder 3">
            <a:extLst>
              <a:ext uri="{FF2B5EF4-FFF2-40B4-BE49-F238E27FC236}">
                <a16:creationId xmlns:a16="http://schemas.microsoft.com/office/drawing/2014/main" id="{BDF0CE24-2D40-47B1-BC8B-ADE5C77B0154}"/>
              </a:ext>
            </a:extLst>
          </p:cNvPr>
          <p:cNvSpPr>
            <a:spLocks noGrp="1"/>
          </p:cNvSpPr>
          <p:nvPr>
            <p:ph type="body" sz="quarter" idx="14"/>
          </p:nvPr>
        </p:nvSpPr>
        <p:spPr>
          <a:xfrm>
            <a:off x="822960" y="1609714"/>
            <a:ext cx="14630400" cy="446389"/>
          </a:xfrm>
          <a:prstGeom prst="rect">
            <a:avLst/>
          </a:prstGeom>
        </p:spPr>
        <p:txBody>
          <a:bodyPr/>
          <a:lstStyle>
            <a:lvl1pPr>
              <a:defRPr sz="2800">
                <a:solidFill>
                  <a:schemeClr val="accent2"/>
                </a:solidFill>
              </a:defRPr>
            </a:lvl1pPr>
            <a:lvl2pPr marL="31750" indent="0">
              <a:buNone/>
              <a:defRPr/>
            </a:lvl2pPr>
          </a:lstStyle>
          <a:p>
            <a:pPr lvl="0"/>
            <a:r>
              <a:rPr lang="en-US"/>
              <a:t>Click to edit Master text styles</a:t>
            </a:r>
          </a:p>
        </p:txBody>
      </p:sp>
      <p:sp>
        <p:nvSpPr>
          <p:cNvPr id="13" name="Content Placeholder 3">
            <a:extLst>
              <a:ext uri="{FF2B5EF4-FFF2-40B4-BE49-F238E27FC236}">
                <a16:creationId xmlns:a16="http://schemas.microsoft.com/office/drawing/2014/main" id="{73DE4608-8DD4-450D-88C7-2E10C2F07ED7}"/>
              </a:ext>
            </a:extLst>
          </p:cNvPr>
          <p:cNvSpPr>
            <a:spLocks noGrp="1"/>
          </p:cNvSpPr>
          <p:nvPr>
            <p:ph sz="quarter" idx="10"/>
          </p:nvPr>
        </p:nvSpPr>
        <p:spPr>
          <a:xfrm>
            <a:off x="822960" y="5049118"/>
            <a:ext cx="6858000" cy="2955692"/>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a:extLst>
              <a:ext uri="{FF2B5EF4-FFF2-40B4-BE49-F238E27FC236}">
                <a16:creationId xmlns:a16="http://schemas.microsoft.com/office/drawing/2014/main" id="{938A3658-1EBD-45DC-9E71-389C81F816B7}"/>
              </a:ext>
            </a:extLst>
          </p:cNvPr>
          <p:cNvSpPr>
            <a:spLocks noGrp="1"/>
          </p:cNvSpPr>
          <p:nvPr>
            <p:ph sz="quarter" idx="11"/>
          </p:nvPr>
        </p:nvSpPr>
        <p:spPr>
          <a:xfrm>
            <a:off x="8595360" y="5049118"/>
            <a:ext cx="6858000" cy="2955692"/>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Slide Number Placeholder 4">
            <a:extLst>
              <a:ext uri="{FF2B5EF4-FFF2-40B4-BE49-F238E27FC236}">
                <a16:creationId xmlns:a16="http://schemas.microsoft.com/office/drawing/2014/main" id="{11D6A2DA-6756-4D85-A3E0-9C422F3C2A4F}"/>
              </a:ext>
            </a:extLst>
          </p:cNvPr>
          <p:cNvSpPr>
            <a:spLocks noGrp="1"/>
          </p:cNvSpPr>
          <p:nvPr>
            <p:ph type="sldNum" sz="quarter" idx="16"/>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6" name="TextBox 15">
            <a:extLst>
              <a:ext uri="{FF2B5EF4-FFF2-40B4-BE49-F238E27FC236}">
                <a16:creationId xmlns:a16="http://schemas.microsoft.com/office/drawing/2014/main" id="{ED42D111-2E43-468E-ACB6-4D8B736CC1C9}"/>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46548124"/>
      </p:ext>
    </p:extLst>
  </p:cSld>
  <p:clrMapOvr>
    <a:masterClrMapping/>
  </p:clrMapOvr>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9" name="Content Placeholder 3">
            <a:extLst>
              <a:ext uri="{FF2B5EF4-FFF2-40B4-BE49-F238E27FC236}">
                <a16:creationId xmlns:a16="http://schemas.microsoft.com/office/drawing/2014/main" id="{DB2CD8E8-9E72-4D56-90B0-0B8A6D043023}"/>
              </a:ext>
            </a:extLst>
          </p:cNvPr>
          <p:cNvSpPr>
            <a:spLocks noGrp="1"/>
          </p:cNvSpPr>
          <p:nvPr>
            <p:ph sz="quarter" idx="10"/>
          </p:nvPr>
        </p:nvSpPr>
        <p:spPr>
          <a:xfrm>
            <a:off x="822960" y="2057400"/>
            <a:ext cx="4663440" cy="59474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4571EAEF-C867-4DD2-82CD-7FAE4C647250}"/>
              </a:ext>
            </a:extLst>
          </p:cNvPr>
          <p:cNvSpPr>
            <a:spLocks noGrp="1"/>
          </p:cNvSpPr>
          <p:nvPr>
            <p:ph sz="quarter" idx="11"/>
          </p:nvPr>
        </p:nvSpPr>
        <p:spPr>
          <a:xfrm>
            <a:off x="5801360" y="2057400"/>
            <a:ext cx="4663440" cy="59474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60AAD84C-DAAE-47A6-9E77-BB412A8CC963}"/>
              </a:ext>
            </a:extLst>
          </p:cNvPr>
          <p:cNvSpPr>
            <a:spLocks noGrp="1"/>
          </p:cNvSpPr>
          <p:nvPr>
            <p:ph sz="quarter" idx="12"/>
          </p:nvPr>
        </p:nvSpPr>
        <p:spPr>
          <a:xfrm>
            <a:off x="10779760" y="2057400"/>
            <a:ext cx="4663440" cy="59474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Slide Number Placeholder 4">
            <a:extLst>
              <a:ext uri="{FF2B5EF4-FFF2-40B4-BE49-F238E27FC236}">
                <a16:creationId xmlns:a16="http://schemas.microsoft.com/office/drawing/2014/main" id="{7509797E-7360-4529-808A-C50F510B9507}"/>
              </a:ext>
            </a:extLst>
          </p:cNvPr>
          <p:cNvSpPr>
            <a:spLocks noGrp="1"/>
          </p:cNvSpPr>
          <p:nvPr>
            <p:ph type="sldNum" sz="quarter" idx="14"/>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5" name="TextBox 14">
            <a:extLst>
              <a:ext uri="{FF2B5EF4-FFF2-40B4-BE49-F238E27FC236}">
                <a16:creationId xmlns:a16="http://schemas.microsoft.com/office/drawing/2014/main" id="{F60F4113-595F-4F01-92E9-45A76F8B639C}"/>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1779357506"/>
      </p:ext>
    </p:extLst>
  </p:cSld>
  <p:clrMapOvr>
    <a:masterClrMapping/>
  </p:clrMapOvr>
  <p:hf hdr="0" dt="0"/>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content with sub header">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8" name="Text Placeholder 3">
            <a:extLst>
              <a:ext uri="{FF2B5EF4-FFF2-40B4-BE49-F238E27FC236}">
                <a16:creationId xmlns:a16="http://schemas.microsoft.com/office/drawing/2014/main" id="{6D2C4081-7BCC-4188-A50E-DCF1605DCEBD}"/>
              </a:ext>
            </a:extLst>
          </p:cNvPr>
          <p:cNvSpPr>
            <a:spLocks noGrp="1"/>
          </p:cNvSpPr>
          <p:nvPr>
            <p:ph type="body" sz="quarter" idx="14"/>
          </p:nvPr>
        </p:nvSpPr>
        <p:spPr>
          <a:xfrm>
            <a:off x="822960" y="1609714"/>
            <a:ext cx="14630400" cy="446389"/>
          </a:xfrm>
          <a:prstGeom prst="rect">
            <a:avLst/>
          </a:prstGeom>
        </p:spPr>
        <p:txBody>
          <a:bodyPr/>
          <a:lstStyle>
            <a:lvl1pPr>
              <a:defRPr sz="2800">
                <a:solidFill>
                  <a:schemeClr val="accent2"/>
                </a:solidFill>
              </a:defRPr>
            </a:lvl1pPr>
            <a:lvl2pPr marL="31750" indent="0">
              <a:buNone/>
              <a:defRPr/>
            </a:lvl2pPr>
          </a:lstStyle>
          <a:p>
            <a:pPr lvl="0"/>
            <a:r>
              <a:rPr lang="en-US"/>
              <a:t>Click to edit Master text styles</a:t>
            </a:r>
          </a:p>
        </p:txBody>
      </p:sp>
      <p:sp>
        <p:nvSpPr>
          <p:cNvPr id="12" name="Content Placeholder 3">
            <a:extLst>
              <a:ext uri="{FF2B5EF4-FFF2-40B4-BE49-F238E27FC236}">
                <a16:creationId xmlns:a16="http://schemas.microsoft.com/office/drawing/2014/main" id="{A74E883C-E2FC-4F58-9009-05A617756BE3}"/>
              </a:ext>
            </a:extLst>
          </p:cNvPr>
          <p:cNvSpPr>
            <a:spLocks noGrp="1"/>
          </p:cNvSpPr>
          <p:nvPr>
            <p:ph sz="quarter" idx="10"/>
          </p:nvPr>
        </p:nvSpPr>
        <p:spPr>
          <a:xfrm>
            <a:off x="822960" y="2514600"/>
            <a:ext cx="4663440" cy="54902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FDD92914-45A2-4D3F-BB10-6361AFD0F94D}"/>
              </a:ext>
            </a:extLst>
          </p:cNvPr>
          <p:cNvSpPr>
            <a:spLocks noGrp="1"/>
          </p:cNvSpPr>
          <p:nvPr>
            <p:ph sz="quarter" idx="11"/>
          </p:nvPr>
        </p:nvSpPr>
        <p:spPr>
          <a:xfrm>
            <a:off x="5801360" y="2514600"/>
            <a:ext cx="4663440" cy="54902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a:extLst>
              <a:ext uri="{FF2B5EF4-FFF2-40B4-BE49-F238E27FC236}">
                <a16:creationId xmlns:a16="http://schemas.microsoft.com/office/drawing/2014/main" id="{BC51BB8D-3F88-4E9E-9FF1-E90150FB0EBA}"/>
              </a:ext>
            </a:extLst>
          </p:cNvPr>
          <p:cNvSpPr>
            <a:spLocks noGrp="1"/>
          </p:cNvSpPr>
          <p:nvPr>
            <p:ph sz="quarter" idx="12"/>
          </p:nvPr>
        </p:nvSpPr>
        <p:spPr>
          <a:xfrm>
            <a:off x="10779760" y="2514600"/>
            <a:ext cx="4663440" cy="549021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Slide Number Placeholder 4">
            <a:extLst>
              <a:ext uri="{FF2B5EF4-FFF2-40B4-BE49-F238E27FC236}">
                <a16:creationId xmlns:a16="http://schemas.microsoft.com/office/drawing/2014/main" id="{E8C2D45D-B849-48A8-A3A8-4F3A4D37F213}"/>
              </a:ext>
            </a:extLst>
          </p:cNvPr>
          <p:cNvSpPr>
            <a:spLocks noGrp="1"/>
          </p:cNvSpPr>
          <p:nvPr>
            <p:ph type="sldNum" sz="quarter" idx="16"/>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16" name="TextBox 15">
            <a:extLst>
              <a:ext uri="{FF2B5EF4-FFF2-40B4-BE49-F238E27FC236}">
                <a16:creationId xmlns:a16="http://schemas.microsoft.com/office/drawing/2014/main" id="{4FB1956A-0975-42FD-AEE7-2FB6366670D9}"/>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3479067519"/>
      </p:ext>
    </p:extLst>
  </p:cSld>
  <p:clrMapOvr>
    <a:masterClrMapping/>
  </p:clrMapOvr>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content with images">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82B100B-D865-4AF1-B607-869036CFA726}"/>
              </a:ext>
            </a:extLst>
          </p:cNvPr>
          <p:cNvSpPr>
            <a:spLocks noGrp="1"/>
          </p:cNvSpPr>
          <p:nvPr>
            <p:ph sz="quarter" idx="13" hasCustomPrompt="1"/>
          </p:nvPr>
        </p:nvSpPr>
        <p:spPr>
          <a:xfrm>
            <a:off x="822960" y="2057401"/>
            <a:ext cx="4663497" cy="2598980"/>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4" name="Content Placeholder 9">
            <a:extLst>
              <a:ext uri="{FF2B5EF4-FFF2-40B4-BE49-F238E27FC236}">
                <a16:creationId xmlns:a16="http://schemas.microsoft.com/office/drawing/2014/main" id="{73AE5AB5-B478-4DEC-8179-A5178D9F6F31}"/>
              </a:ext>
            </a:extLst>
          </p:cNvPr>
          <p:cNvSpPr>
            <a:spLocks noGrp="1"/>
          </p:cNvSpPr>
          <p:nvPr>
            <p:ph sz="quarter" idx="14" hasCustomPrompt="1"/>
          </p:nvPr>
        </p:nvSpPr>
        <p:spPr>
          <a:xfrm>
            <a:off x="5796252" y="2057400"/>
            <a:ext cx="4663497" cy="2623217"/>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5" name="Content Placeholder 9">
            <a:extLst>
              <a:ext uri="{FF2B5EF4-FFF2-40B4-BE49-F238E27FC236}">
                <a16:creationId xmlns:a16="http://schemas.microsoft.com/office/drawing/2014/main" id="{F643BE7A-F7EF-497B-99BD-038863838549}"/>
              </a:ext>
            </a:extLst>
          </p:cNvPr>
          <p:cNvSpPr>
            <a:spLocks noGrp="1"/>
          </p:cNvSpPr>
          <p:nvPr>
            <p:ph sz="quarter" idx="15" hasCustomPrompt="1"/>
          </p:nvPr>
        </p:nvSpPr>
        <p:spPr>
          <a:xfrm>
            <a:off x="10779703" y="2057400"/>
            <a:ext cx="4663497" cy="2623217"/>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6" name="Content Placeholder 3">
            <a:extLst>
              <a:ext uri="{FF2B5EF4-FFF2-40B4-BE49-F238E27FC236}">
                <a16:creationId xmlns:a16="http://schemas.microsoft.com/office/drawing/2014/main" id="{6D6057C2-5A0C-4397-AA98-E4429030210E}"/>
              </a:ext>
            </a:extLst>
          </p:cNvPr>
          <p:cNvSpPr>
            <a:spLocks noGrp="1"/>
          </p:cNvSpPr>
          <p:nvPr>
            <p:ph sz="quarter" idx="10"/>
          </p:nvPr>
        </p:nvSpPr>
        <p:spPr>
          <a:xfrm>
            <a:off x="822960" y="4909217"/>
            <a:ext cx="4663440" cy="3095592"/>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3">
            <a:extLst>
              <a:ext uri="{FF2B5EF4-FFF2-40B4-BE49-F238E27FC236}">
                <a16:creationId xmlns:a16="http://schemas.microsoft.com/office/drawing/2014/main" id="{8A1BE599-0C55-4A6D-94F3-038E91A8610D}"/>
              </a:ext>
            </a:extLst>
          </p:cNvPr>
          <p:cNvSpPr>
            <a:spLocks noGrp="1"/>
          </p:cNvSpPr>
          <p:nvPr>
            <p:ph sz="quarter" idx="11"/>
          </p:nvPr>
        </p:nvSpPr>
        <p:spPr>
          <a:xfrm>
            <a:off x="5801360" y="4909217"/>
            <a:ext cx="4663440" cy="3095592"/>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a:extLst>
              <a:ext uri="{FF2B5EF4-FFF2-40B4-BE49-F238E27FC236}">
                <a16:creationId xmlns:a16="http://schemas.microsoft.com/office/drawing/2014/main" id="{62F3A41E-5A11-49B5-8EA8-87697C4F0A47}"/>
              </a:ext>
            </a:extLst>
          </p:cNvPr>
          <p:cNvSpPr>
            <a:spLocks noGrp="1"/>
          </p:cNvSpPr>
          <p:nvPr>
            <p:ph sz="quarter" idx="12"/>
          </p:nvPr>
        </p:nvSpPr>
        <p:spPr>
          <a:xfrm>
            <a:off x="10779760" y="4909217"/>
            <a:ext cx="4663440" cy="3095592"/>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Slide Number Placeholder 4">
            <a:extLst>
              <a:ext uri="{FF2B5EF4-FFF2-40B4-BE49-F238E27FC236}">
                <a16:creationId xmlns:a16="http://schemas.microsoft.com/office/drawing/2014/main" id="{00568EA3-C755-4DEA-A2A5-E7D1EB5C4C1D}"/>
              </a:ext>
            </a:extLst>
          </p:cNvPr>
          <p:cNvSpPr>
            <a:spLocks noGrp="1"/>
          </p:cNvSpPr>
          <p:nvPr>
            <p:ph type="sldNum" sz="quarter" idx="17"/>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20" name="TextBox 19">
            <a:extLst>
              <a:ext uri="{FF2B5EF4-FFF2-40B4-BE49-F238E27FC236}">
                <a16:creationId xmlns:a16="http://schemas.microsoft.com/office/drawing/2014/main" id="{740EC7DD-66FF-4C1F-8436-1DEF4B1F316F}"/>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3619508859"/>
      </p:ext>
    </p:extLst>
  </p:cSld>
  <p:clrMapOvr>
    <a:masterClrMapping/>
  </p:clrMapOvr>
  <p:hf hdr="0" dt="0"/>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with images and sub header">
    <p:bg>
      <p:bgPr>
        <a:solidFill>
          <a:schemeClr val="bg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82B100B-D865-4AF1-B607-869036CFA726}"/>
              </a:ext>
            </a:extLst>
          </p:cNvPr>
          <p:cNvSpPr>
            <a:spLocks noGrp="1"/>
          </p:cNvSpPr>
          <p:nvPr>
            <p:ph sz="quarter" idx="13" hasCustomPrompt="1"/>
          </p:nvPr>
        </p:nvSpPr>
        <p:spPr>
          <a:xfrm>
            <a:off x="822960" y="2526031"/>
            <a:ext cx="4663497" cy="2598980"/>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4" name="Content Placeholder 9">
            <a:extLst>
              <a:ext uri="{FF2B5EF4-FFF2-40B4-BE49-F238E27FC236}">
                <a16:creationId xmlns:a16="http://schemas.microsoft.com/office/drawing/2014/main" id="{73AE5AB5-B478-4DEC-8179-A5178D9F6F31}"/>
              </a:ext>
            </a:extLst>
          </p:cNvPr>
          <p:cNvSpPr>
            <a:spLocks noGrp="1"/>
          </p:cNvSpPr>
          <p:nvPr>
            <p:ph sz="quarter" idx="14" hasCustomPrompt="1"/>
          </p:nvPr>
        </p:nvSpPr>
        <p:spPr>
          <a:xfrm>
            <a:off x="5781723" y="2526030"/>
            <a:ext cx="4663497" cy="2623217"/>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5" name="Content Placeholder 9">
            <a:extLst>
              <a:ext uri="{FF2B5EF4-FFF2-40B4-BE49-F238E27FC236}">
                <a16:creationId xmlns:a16="http://schemas.microsoft.com/office/drawing/2014/main" id="{F643BE7A-F7EF-497B-99BD-038863838549}"/>
              </a:ext>
            </a:extLst>
          </p:cNvPr>
          <p:cNvSpPr>
            <a:spLocks noGrp="1"/>
          </p:cNvSpPr>
          <p:nvPr>
            <p:ph sz="quarter" idx="15" hasCustomPrompt="1"/>
          </p:nvPr>
        </p:nvSpPr>
        <p:spPr>
          <a:xfrm>
            <a:off x="10750646" y="2526030"/>
            <a:ext cx="4663497" cy="2623217"/>
          </a:xfrm>
          <a:prstGeom prst="rect">
            <a:avLst/>
          </a:prstGeom>
        </p:spPr>
        <p:txBody>
          <a:bodyPr/>
          <a:lstStyle>
            <a:lvl1pPr>
              <a:defRPr/>
            </a:lvl1pPr>
            <a:lvl3pPr>
              <a:defRPr/>
            </a:lvl3pPr>
            <a:lvl4pPr marL="932688" indent="-457200">
              <a:defRPr lang="en-US" sz="1800" b="0" kern="1200" dirty="0">
                <a:solidFill>
                  <a:schemeClr val="tx1"/>
                </a:solidFill>
                <a:latin typeface="+mn-lt"/>
                <a:ea typeface="+mn-ea"/>
                <a:cs typeface="+mn-cs"/>
              </a:defRPr>
            </a:lvl4pPr>
          </a:lstStyle>
          <a:p>
            <a:pPr lvl="0"/>
            <a:r>
              <a:rPr lang="en-US" dirty="0"/>
              <a:t>Click to add an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822960" y="292608"/>
            <a:ext cx="14630400" cy="1202916"/>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2" name="Text Placeholder 3">
            <a:extLst>
              <a:ext uri="{FF2B5EF4-FFF2-40B4-BE49-F238E27FC236}">
                <a16:creationId xmlns:a16="http://schemas.microsoft.com/office/drawing/2014/main" id="{6093F248-4515-4018-A939-237E6A16A8A7}"/>
              </a:ext>
            </a:extLst>
          </p:cNvPr>
          <p:cNvSpPr>
            <a:spLocks noGrp="1"/>
          </p:cNvSpPr>
          <p:nvPr>
            <p:ph type="body" sz="quarter" idx="16"/>
          </p:nvPr>
        </p:nvSpPr>
        <p:spPr>
          <a:xfrm>
            <a:off x="822960" y="1609714"/>
            <a:ext cx="14630400" cy="446389"/>
          </a:xfrm>
          <a:prstGeom prst="rect">
            <a:avLst/>
          </a:prstGeom>
        </p:spPr>
        <p:txBody>
          <a:bodyPr/>
          <a:lstStyle>
            <a:lvl1pPr>
              <a:defRPr sz="2800">
                <a:solidFill>
                  <a:schemeClr val="accent2"/>
                </a:solidFill>
              </a:defRPr>
            </a:lvl1pPr>
            <a:lvl2pPr marL="31750" indent="0">
              <a:buNone/>
              <a:defRPr/>
            </a:lvl2pPr>
          </a:lstStyle>
          <a:p>
            <a:pPr lvl="0"/>
            <a:r>
              <a:rPr lang="en-US"/>
              <a:t>Click to edit Master text styles</a:t>
            </a:r>
          </a:p>
        </p:txBody>
      </p:sp>
      <p:sp>
        <p:nvSpPr>
          <p:cNvPr id="18" name="Content Placeholder 3">
            <a:extLst>
              <a:ext uri="{FF2B5EF4-FFF2-40B4-BE49-F238E27FC236}">
                <a16:creationId xmlns:a16="http://schemas.microsoft.com/office/drawing/2014/main" id="{407088B2-79DF-4159-A896-9B7D6E3C28A2}"/>
              </a:ext>
            </a:extLst>
          </p:cNvPr>
          <p:cNvSpPr>
            <a:spLocks noGrp="1"/>
          </p:cNvSpPr>
          <p:nvPr>
            <p:ph sz="quarter" idx="10"/>
          </p:nvPr>
        </p:nvSpPr>
        <p:spPr>
          <a:xfrm>
            <a:off x="822960" y="5372101"/>
            <a:ext cx="4663440" cy="263270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a:extLst>
              <a:ext uri="{FF2B5EF4-FFF2-40B4-BE49-F238E27FC236}">
                <a16:creationId xmlns:a16="http://schemas.microsoft.com/office/drawing/2014/main" id="{EC837C56-2218-4495-BC37-A1F9C5C3A01E}"/>
              </a:ext>
            </a:extLst>
          </p:cNvPr>
          <p:cNvSpPr>
            <a:spLocks noGrp="1"/>
          </p:cNvSpPr>
          <p:nvPr>
            <p:ph sz="quarter" idx="11"/>
          </p:nvPr>
        </p:nvSpPr>
        <p:spPr>
          <a:xfrm>
            <a:off x="5801360" y="5372101"/>
            <a:ext cx="4663440" cy="263270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a:extLst>
              <a:ext uri="{FF2B5EF4-FFF2-40B4-BE49-F238E27FC236}">
                <a16:creationId xmlns:a16="http://schemas.microsoft.com/office/drawing/2014/main" id="{FCED20DE-29A0-4ADB-8DDD-23506BB8B2C8}"/>
              </a:ext>
            </a:extLst>
          </p:cNvPr>
          <p:cNvSpPr>
            <a:spLocks noGrp="1"/>
          </p:cNvSpPr>
          <p:nvPr>
            <p:ph sz="quarter" idx="12"/>
          </p:nvPr>
        </p:nvSpPr>
        <p:spPr>
          <a:xfrm>
            <a:off x="10779760" y="5372101"/>
            <a:ext cx="4663440" cy="263270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Slide Number Placeholder 4">
            <a:extLst>
              <a:ext uri="{FF2B5EF4-FFF2-40B4-BE49-F238E27FC236}">
                <a16:creationId xmlns:a16="http://schemas.microsoft.com/office/drawing/2014/main" id="{FE6EFBDA-D694-4238-9868-EC95BCA66142}"/>
              </a:ext>
            </a:extLst>
          </p:cNvPr>
          <p:cNvSpPr>
            <a:spLocks noGrp="1"/>
          </p:cNvSpPr>
          <p:nvPr>
            <p:ph type="sldNum" sz="quarter" idx="18"/>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21" name="TextBox 20">
            <a:extLst>
              <a:ext uri="{FF2B5EF4-FFF2-40B4-BE49-F238E27FC236}">
                <a16:creationId xmlns:a16="http://schemas.microsoft.com/office/drawing/2014/main" id="{7B8564DB-665C-49D0-8D82-7BB9E2625B20}"/>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46906159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10758102" y="2048256"/>
            <a:ext cx="5497898"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5790531" y="2048256"/>
            <a:ext cx="4683097"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822960" y="2048256"/>
            <a:ext cx="4683097"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822960" y="292608"/>
            <a:ext cx="14630400" cy="1202916"/>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1162643" y="5001768"/>
            <a:ext cx="399234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1162643" y="6089904"/>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6134568" y="5001768"/>
            <a:ext cx="399234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6134568" y="6089904"/>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11106494" y="5001768"/>
            <a:ext cx="399234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11106494" y="6089904"/>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4" name="Content Placeholder 3">
            <a:extLst>
              <a:ext uri="{FF2B5EF4-FFF2-40B4-BE49-F238E27FC236}">
                <a16:creationId xmlns:a16="http://schemas.microsoft.com/office/drawing/2014/main" id="{2F9FA7C6-F6CC-4E10-8D77-CFEB10CECE9B}"/>
              </a:ext>
            </a:extLst>
          </p:cNvPr>
          <p:cNvSpPr>
            <a:spLocks noGrp="1"/>
          </p:cNvSpPr>
          <p:nvPr>
            <p:ph sz="quarter" idx="28" hasCustomPrompt="1"/>
          </p:nvPr>
        </p:nvSpPr>
        <p:spPr>
          <a:xfrm>
            <a:off x="2244416" y="2675765"/>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19" name="Content Placeholder 3">
            <a:extLst>
              <a:ext uri="{FF2B5EF4-FFF2-40B4-BE49-F238E27FC236}">
                <a16:creationId xmlns:a16="http://schemas.microsoft.com/office/drawing/2014/main" id="{9606EEDB-6323-4147-8F3C-8AB453744239}"/>
              </a:ext>
            </a:extLst>
          </p:cNvPr>
          <p:cNvSpPr>
            <a:spLocks noGrp="1"/>
          </p:cNvSpPr>
          <p:nvPr>
            <p:ph sz="quarter" idx="29" hasCustomPrompt="1"/>
          </p:nvPr>
        </p:nvSpPr>
        <p:spPr>
          <a:xfrm>
            <a:off x="7216342" y="2675765"/>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0" name="Content Placeholder 3">
            <a:extLst>
              <a:ext uri="{FF2B5EF4-FFF2-40B4-BE49-F238E27FC236}">
                <a16:creationId xmlns:a16="http://schemas.microsoft.com/office/drawing/2014/main" id="{96B7EAE9-0F62-4D37-B0EE-F76B9AED97F3}"/>
              </a:ext>
            </a:extLst>
          </p:cNvPr>
          <p:cNvSpPr>
            <a:spLocks noGrp="1"/>
          </p:cNvSpPr>
          <p:nvPr>
            <p:ph sz="quarter" idx="30" hasCustomPrompt="1"/>
          </p:nvPr>
        </p:nvSpPr>
        <p:spPr>
          <a:xfrm>
            <a:off x="12188267" y="2675765"/>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1" name="Slide Number Placeholder 4">
            <a:extLst>
              <a:ext uri="{FF2B5EF4-FFF2-40B4-BE49-F238E27FC236}">
                <a16:creationId xmlns:a16="http://schemas.microsoft.com/office/drawing/2014/main" id="{C7F52B40-976F-4111-80A4-90AF8350EF03}"/>
              </a:ext>
            </a:extLst>
          </p:cNvPr>
          <p:cNvSpPr>
            <a:spLocks noGrp="1"/>
          </p:cNvSpPr>
          <p:nvPr>
            <p:ph type="sldNum" sz="quarter" idx="11"/>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22" name="TextBox 21">
            <a:extLst>
              <a:ext uri="{FF2B5EF4-FFF2-40B4-BE49-F238E27FC236}">
                <a16:creationId xmlns:a16="http://schemas.microsoft.com/office/drawing/2014/main" id="{E206C1DC-3DB0-4A49-8E24-04C2F98EAD38}"/>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3104054988"/>
      </p:ext>
    </p:extLst>
  </p:cSld>
  <p:clrMapOvr>
    <a:masterClrMapping/>
  </p:clrMapOvr>
  <p:hf hdr="0" dt="0"/>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11994606" y="2043364"/>
            <a:ext cx="4261394"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8270724" y="2043364"/>
            <a:ext cx="3445240"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4546842" y="2043364"/>
            <a:ext cx="3445240"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822960" y="2043364"/>
            <a:ext cx="3445240" cy="59436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822960" y="292608"/>
            <a:ext cx="14630400" cy="1202916"/>
          </a:xfrm>
        </p:spPr>
        <p:txBody>
          <a:bodyPr/>
          <a:lstStyle/>
          <a:p>
            <a:r>
              <a:rPr lang="en-US" dirty="0"/>
              <a:t>Click to edit your title</a:t>
            </a:r>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1088752" y="5005139"/>
            <a:ext cx="289333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1088752" y="6089436"/>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4815117" y="5005139"/>
            <a:ext cx="289333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4815117" y="6089436"/>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8541482" y="5005139"/>
            <a:ext cx="289333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8541482" y="6089436"/>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12267846" y="5005139"/>
            <a:ext cx="2893337" cy="914400"/>
          </a:xfrm>
          <a:prstGeom prst="rect">
            <a:avLst/>
          </a:prstGeom>
        </p:spPr>
        <p:txBody>
          <a:bodyPr>
            <a:noAutofit/>
          </a:bodyPr>
          <a:lstStyle>
            <a:lvl1pPr marL="0" indent="0" algn="ctr">
              <a:buNone/>
              <a:defRPr sz="24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12267846" y="6089436"/>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24" name="Content Placeholder 3">
            <a:extLst>
              <a:ext uri="{FF2B5EF4-FFF2-40B4-BE49-F238E27FC236}">
                <a16:creationId xmlns:a16="http://schemas.microsoft.com/office/drawing/2014/main" id="{06FC5E8E-4259-415D-A9D8-D694FB70DCB1}"/>
              </a:ext>
            </a:extLst>
          </p:cNvPr>
          <p:cNvSpPr>
            <a:spLocks noGrp="1"/>
          </p:cNvSpPr>
          <p:nvPr>
            <p:ph sz="quarter" idx="28" hasCustomPrompt="1"/>
          </p:nvPr>
        </p:nvSpPr>
        <p:spPr>
          <a:xfrm>
            <a:off x="1621020" y="2667909"/>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5" name="Content Placeholder 3">
            <a:extLst>
              <a:ext uri="{FF2B5EF4-FFF2-40B4-BE49-F238E27FC236}">
                <a16:creationId xmlns:a16="http://schemas.microsoft.com/office/drawing/2014/main" id="{1DFE7C49-E4A7-4641-84AA-F150A0611DE3}"/>
              </a:ext>
            </a:extLst>
          </p:cNvPr>
          <p:cNvSpPr>
            <a:spLocks noGrp="1"/>
          </p:cNvSpPr>
          <p:nvPr>
            <p:ph sz="quarter" idx="31" hasCustomPrompt="1"/>
          </p:nvPr>
        </p:nvSpPr>
        <p:spPr>
          <a:xfrm>
            <a:off x="5347385" y="2667909"/>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6" name="Content Placeholder 3">
            <a:extLst>
              <a:ext uri="{FF2B5EF4-FFF2-40B4-BE49-F238E27FC236}">
                <a16:creationId xmlns:a16="http://schemas.microsoft.com/office/drawing/2014/main" id="{53E94D38-4825-4033-BD83-B090929B6B4E}"/>
              </a:ext>
            </a:extLst>
          </p:cNvPr>
          <p:cNvSpPr>
            <a:spLocks noGrp="1"/>
          </p:cNvSpPr>
          <p:nvPr>
            <p:ph sz="quarter" idx="32" hasCustomPrompt="1"/>
          </p:nvPr>
        </p:nvSpPr>
        <p:spPr>
          <a:xfrm>
            <a:off x="9073750" y="2667909"/>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7" name="Content Placeholder 3">
            <a:extLst>
              <a:ext uri="{FF2B5EF4-FFF2-40B4-BE49-F238E27FC236}">
                <a16:creationId xmlns:a16="http://schemas.microsoft.com/office/drawing/2014/main" id="{66A7F621-56C7-4AD8-947D-E96AE7B3CBDD}"/>
              </a:ext>
            </a:extLst>
          </p:cNvPr>
          <p:cNvSpPr>
            <a:spLocks noGrp="1"/>
          </p:cNvSpPr>
          <p:nvPr>
            <p:ph sz="quarter" idx="33" hasCustomPrompt="1"/>
          </p:nvPr>
        </p:nvSpPr>
        <p:spPr>
          <a:xfrm>
            <a:off x="12800114" y="2667909"/>
            <a:ext cx="1828800" cy="1828800"/>
          </a:xfrm>
          <a:prstGeom prst="rect">
            <a:avLst/>
          </a:prstGeom>
        </p:spPr>
        <p:txBody>
          <a:bodyPr/>
          <a:lstStyle>
            <a:lvl1pPr>
              <a:defRPr sz="1600">
                <a:solidFill>
                  <a:schemeClr val="bg1"/>
                </a:solidFill>
              </a:defRPr>
            </a:lvl1pPr>
          </a:lstStyle>
          <a:p>
            <a:r>
              <a:rPr lang="en-US" dirty="0"/>
              <a:t>Click to add an icon</a:t>
            </a:r>
          </a:p>
        </p:txBody>
      </p:sp>
      <p:sp>
        <p:nvSpPr>
          <p:cNvPr id="28" name="Slide Number Placeholder 4">
            <a:extLst>
              <a:ext uri="{FF2B5EF4-FFF2-40B4-BE49-F238E27FC236}">
                <a16:creationId xmlns:a16="http://schemas.microsoft.com/office/drawing/2014/main" id="{6232FB3A-8513-4DA2-A395-65CAE46D28C3}"/>
              </a:ext>
            </a:extLst>
          </p:cNvPr>
          <p:cNvSpPr>
            <a:spLocks noGrp="1"/>
          </p:cNvSpPr>
          <p:nvPr>
            <p:ph type="sldNum" sz="quarter" idx="11"/>
          </p:nvPr>
        </p:nvSpPr>
        <p:spPr>
          <a:xfrm>
            <a:off x="825848" y="8475663"/>
            <a:ext cx="677832" cy="457200"/>
          </a:xfrm>
          <a:prstGeom prst="rect">
            <a:avLst/>
          </a:prstGeom>
        </p:spPr>
        <p:txBody>
          <a:bodyPr anchor="ctr"/>
          <a:lstStyle>
            <a:lvl1pPr>
              <a:defRPr sz="1200">
                <a:solidFill>
                  <a:schemeClr val="tx2"/>
                </a:solidFill>
              </a:defRPr>
            </a:lvl1pPr>
          </a:lstStyle>
          <a:p>
            <a:fld id="{6BC4ADAC-A71C-4041-A22C-CF397AFF8326}" type="slidenum">
              <a:rPr lang="en-US" smtClean="0"/>
              <a:pPr/>
              <a:t>‹#›</a:t>
            </a:fld>
            <a:endParaRPr lang="en-US" dirty="0"/>
          </a:p>
        </p:txBody>
      </p:sp>
      <p:sp>
        <p:nvSpPr>
          <p:cNvPr id="30" name="TextBox 29">
            <a:extLst>
              <a:ext uri="{FF2B5EF4-FFF2-40B4-BE49-F238E27FC236}">
                <a16:creationId xmlns:a16="http://schemas.microsoft.com/office/drawing/2014/main" id="{333CFEAC-614A-4070-A8BC-D9114DF22A15}"/>
              </a:ext>
            </a:extLst>
          </p:cNvPr>
          <p:cNvSpPr txBox="1"/>
          <p:nvPr userDrawn="1"/>
        </p:nvSpPr>
        <p:spPr>
          <a:xfrm>
            <a:off x="1535082" y="8484196"/>
            <a:ext cx="5189220" cy="461665"/>
          </a:xfrm>
          <a:prstGeom prst="rect">
            <a:avLst/>
          </a:prstGeom>
        </p:spPr>
        <p:txBody>
          <a:bodyPr anchor="ctr"/>
          <a:lstStyle>
            <a:defPPr>
              <a:defRPr lang="en-US"/>
            </a:defPPr>
            <a:lvl1pPr>
              <a:defRPr sz="1200" b="1"/>
            </a:lvl1pPr>
          </a:lstStyle>
          <a:p>
            <a:pPr lvl="0"/>
            <a:r>
              <a:rPr lang="en-US" b="0" dirty="0">
                <a:solidFill>
                  <a:schemeClr val="tx2"/>
                </a:solidFill>
              </a:rPr>
              <a:t>© Flex – Confidential</a:t>
            </a:r>
          </a:p>
        </p:txBody>
      </p:sp>
    </p:spTree>
    <p:extLst>
      <p:ext uri="{BB962C8B-B14F-4D97-AF65-F5344CB8AC3E}">
        <p14:creationId xmlns:p14="http://schemas.microsoft.com/office/powerpoint/2010/main" val="1753500565"/>
      </p:ext>
    </p:extLst>
  </p:cSld>
  <p:clrMapOvr>
    <a:masterClrMapping/>
  </p:clrMapOvr>
  <p:hf hdr="0" dt="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Picture Placeholder 3">
            <a:extLst>
              <a:ext uri="{FF2B5EF4-FFF2-40B4-BE49-F238E27FC236}">
                <a16:creationId xmlns:a16="http://schemas.microsoft.com/office/drawing/2014/main" id="{083C7082-0128-4664-9BDB-D40230454C32}"/>
              </a:ext>
            </a:extLst>
          </p:cNvPr>
          <p:cNvSpPr>
            <a:spLocks noGrp="1"/>
          </p:cNvSpPr>
          <p:nvPr>
            <p:ph type="pic" sz="quarter" idx="23" hasCustomPrompt="1"/>
          </p:nvPr>
        </p:nvSpPr>
        <p:spPr>
          <a:xfrm>
            <a:off x="0" y="0"/>
            <a:ext cx="5365214" cy="9144000"/>
          </a:xfrm>
          <a:prstGeom prst="rect">
            <a:avLst/>
          </a:prstGeom>
        </p:spPr>
        <p:txBody>
          <a:bodyPr/>
          <a:lstStyle>
            <a:lvl1pPr algn="l">
              <a:defRPr sz="1200"/>
            </a:lvl1pPr>
          </a:lstStyle>
          <a:p>
            <a:r>
              <a:rPr lang="en-US" dirty="0"/>
              <a:t>Click to add a picture</a:t>
            </a:r>
          </a:p>
        </p:txBody>
      </p:sp>
      <p:sp>
        <p:nvSpPr>
          <p:cNvPr id="26" name="Picture Placeholder 3">
            <a:extLst>
              <a:ext uri="{FF2B5EF4-FFF2-40B4-BE49-F238E27FC236}">
                <a16:creationId xmlns:a16="http://schemas.microsoft.com/office/drawing/2014/main" id="{491C541F-5BAE-4F41-8844-B6AC302BDA7F}"/>
              </a:ext>
            </a:extLst>
          </p:cNvPr>
          <p:cNvSpPr>
            <a:spLocks noGrp="1"/>
          </p:cNvSpPr>
          <p:nvPr>
            <p:ph type="pic" sz="quarter" idx="12" hasCustomPrompt="1"/>
          </p:nvPr>
        </p:nvSpPr>
        <p:spPr>
          <a:xfrm>
            <a:off x="822960" y="919391"/>
            <a:ext cx="2953082" cy="894428"/>
          </a:xfrm>
          <a:prstGeom prst="rect">
            <a:avLst/>
          </a:prstGeom>
        </p:spPr>
        <p:txBody>
          <a:bodyPr anchor="t"/>
          <a:lstStyle>
            <a:lvl1pPr marL="0" indent="0" algn="l">
              <a:buNone/>
              <a:defRPr sz="1200">
                <a:solidFill>
                  <a:schemeClr val="tx1"/>
                </a:solidFill>
              </a:defRPr>
            </a:lvl1pPr>
          </a:lstStyle>
          <a:p>
            <a:r>
              <a:rPr lang="en-US" dirty="0"/>
              <a:t>Click on the image icon to place a white or reversed logo in this area. Make sure that your logo fits proportionately.</a:t>
            </a:r>
          </a:p>
        </p:txBody>
      </p:sp>
      <p:sp>
        <p:nvSpPr>
          <p:cNvPr id="31" name="Text Placeholder 2">
            <a:extLst>
              <a:ext uri="{FF2B5EF4-FFF2-40B4-BE49-F238E27FC236}">
                <a16:creationId xmlns:a16="http://schemas.microsoft.com/office/drawing/2014/main" id="{D585E864-F49D-48A2-A90F-09E4EB6071F6}"/>
              </a:ext>
            </a:extLst>
          </p:cNvPr>
          <p:cNvSpPr>
            <a:spLocks noGrp="1"/>
          </p:cNvSpPr>
          <p:nvPr>
            <p:ph type="body" sz="quarter" idx="17" hasCustomPrompt="1"/>
          </p:nvPr>
        </p:nvSpPr>
        <p:spPr>
          <a:xfrm>
            <a:off x="822960" y="3050598"/>
            <a:ext cx="5013546" cy="3402126"/>
          </a:xfrm>
          <a:prstGeom prst="rect">
            <a:avLst/>
          </a:prstGeom>
          <a:gradFill flip="none" rotWithShape="1">
            <a:gsLst>
              <a:gs pos="45000">
                <a:schemeClr val="accent2">
                  <a:alpha val="93000"/>
                </a:schemeClr>
              </a:gs>
              <a:gs pos="100000">
                <a:schemeClr val="accent1"/>
              </a:gs>
              <a:gs pos="0">
                <a:schemeClr val="accent2">
                  <a:alpha val="85000"/>
                </a:schemeClr>
              </a:gs>
            </a:gsLst>
            <a:lin ang="13500000" scaled="1"/>
            <a:tileRect/>
          </a:gradFill>
        </p:spPr>
        <p:txBody>
          <a:bodyPr lIns="274320" tIns="274320" rIns="274320" bIns="457200" anchor="t">
            <a:normAutofit/>
          </a:bodyPr>
          <a:lstStyle>
            <a:lvl1pPr marL="0" indent="0">
              <a:spcBef>
                <a:spcPts val="600"/>
              </a:spcBef>
              <a:buFont typeface="Arial" panose="020B0604020202020204" pitchFamily="34" charset="0"/>
              <a:buNone/>
              <a:defRPr sz="20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dirty="0"/>
              <a:t>“Add quote here”</a:t>
            </a:r>
          </a:p>
        </p:txBody>
      </p:sp>
      <p:sp>
        <p:nvSpPr>
          <p:cNvPr id="33" name="Content Placeholder 16">
            <a:extLst>
              <a:ext uri="{FF2B5EF4-FFF2-40B4-BE49-F238E27FC236}">
                <a16:creationId xmlns:a16="http://schemas.microsoft.com/office/drawing/2014/main" id="{83755F43-A351-45FF-854E-376996DB9722}"/>
              </a:ext>
            </a:extLst>
          </p:cNvPr>
          <p:cNvSpPr>
            <a:spLocks noGrp="1"/>
          </p:cNvSpPr>
          <p:nvPr>
            <p:ph sz="quarter" idx="27" hasCustomPrompt="1"/>
          </p:nvPr>
        </p:nvSpPr>
        <p:spPr>
          <a:xfrm>
            <a:off x="822960" y="7391055"/>
            <a:ext cx="2073707" cy="615356"/>
          </a:xfrm>
          <a:prstGeom prst="rect">
            <a:avLst/>
          </a:prstGeom>
          <a:solidFill>
            <a:schemeClr val="accent2"/>
          </a:solidFill>
        </p:spPr>
        <p:txBody>
          <a:bodyPr anchor="ctr"/>
          <a:lstStyle>
            <a:lvl1pPr algn="ctr">
              <a:defRPr sz="1400" b="1" u="none" baseline="0">
                <a:solidFill>
                  <a:schemeClr val="bg1"/>
                </a:solidFill>
                <a:latin typeface="+mj-lt"/>
              </a:defRPr>
            </a:lvl1pPr>
          </a:lstStyle>
          <a:p>
            <a:pPr lvl="0"/>
            <a:r>
              <a:rPr lang="en-US" dirty="0"/>
              <a:t>Read full case study</a:t>
            </a:r>
          </a:p>
        </p:txBody>
      </p:sp>
      <p:sp>
        <p:nvSpPr>
          <p:cNvPr id="34" name="Text Placeholder 5">
            <a:extLst>
              <a:ext uri="{FF2B5EF4-FFF2-40B4-BE49-F238E27FC236}">
                <a16:creationId xmlns:a16="http://schemas.microsoft.com/office/drawing/2014/main" id="{1AA3335D-FCA4-471C-9D6C-DC4C34E82A6E}"/>
              </a:ext>
            </a:extLst>
          </p:cNvPr>
          <p:cNvSpPr>
            <a:spLocks noGrp="1"/>
          </p:cNvSpPr>
          <p:nvPr>
            <p:ph type="body" sz="quarter" idx="21" hasCustomPrompt="1"/>
          </p:nvPr>
        </p:nvSpPr>
        <p:spPr>
          <a:xfrm>
            <a:off x="1068784" y="5633358"/>
            <a:ext cx="3777536" cy="603876"/>
          </a:xfrm>
          <a:prstGeom prst="rect">
            <a:avLst/>
          </a:prstGeom>
        </p:spPr>
        <p:txBody>
          <a:bodyPr>
            <a:noAutofit/>
          </a:bodyPr>
          <a:lstStyle>
            <a:lvl1pPr marL="12700" indent="0">
              <a:spcBef>
                <a:spcPts val="600"/>
              </a:spcBef>
              <a:buFont typeface="Arial" panose="020B0604020202020204" pitchFamily="34" charset="0"/>
              <a:buChar char="​"/>
              <a:tabLst/>
              <a:defRPr sz="1600" b="1">
                <a:solidFill>
                  <a:schemeClr val="bg1"/>
                </a:solidFill>
              </a:defRPr>
            </a:lvl1pPr>
            <a:lvl2pPr marL="114300" indent="0">
              <a:spcBef>
                <a:spcPts val="600"/>
              </a:spcBef>
              <a:buFont typeface="Arial" panose="020B0604020202020204" pitchFamily="34" charset="0"/>
              <a:buChar char="​"/>
              <a:defRPr sz="1800" b="1">
                <a:solidFill>
                  <a:schemeClr val="bg1"/>
                </a:solidFill>
              </a:defRPr>
            </a:lvl2pPr>
            <a:lvl3pPr marL="114300" indent="0">
              <a:spcBef>
                <a:spcPts val="600"/>
              </a:spcBef>
              <a:buFont typeface="Arial" panose="020B0604020202020204" pitchFamily="34" charset="0"/>
              <a:buChar char="​"/>
              <a:defRPr sz="1800" b="1">
                <a:solidFill>
                  <a:schemeClr val="bg1"/>
                </a:solidFill>
              </a:defRPr>
            </a:lvl3pPr>
            <a:lvl4pPr marL="114300" indent="0">
              <a:spcBef>
                <a:spcPts val="600"/>
              </a:spcBef>
              <a:buFont typeface="Arial" panose="020B0604020202020204" pitchFamily="34" charset="0"/>
              <a:buChar char="​"/>
              <a:defRPr sz="1800" b="1">
                <a:solidFill>
                  <a:schemeClr val="bg1"/>
                </a:solidFill>
              </a:defRPr>
            </a:lvl4pPr>
            <a:lvl5pPr marL="114300" indent="0">
              <a:spcBef>
                <a:spcPts val="600"/>
              </a:spcBef>
              <a:buFont typeface="Arial" panose="020B0604020202020204" pitchFamily="34" charset="0"/>
              <a:buChar char="​"/>
              <a:defRPr sz="1800" b="1">
                <a:solidFill>
                  <a:schemeClr val="bg1"/>
                </a:solidFill>
              </a:defRPr>
            </a:lvl5pPr>
            <a:lvl6pPr marL="114300" indent="0">
              <a:spcBef>
                <a:spcPts val="600"/>
              </a:spcBef>
              <a:buFont typeface="Arial" panose="020B0604020202020204" pitchFamily="34" charset="0"/>
              <a:buChar char="​"/>
              <a:defRPr sz="1800" b="1">
                <a:solidFill>
                  <a:schemeClr val="bg1"/>
                </a:solidFill>
              </a:defRPr>
            </a:lvl6pPr>
            <a:lvl7pPr marL="114300" indent="0">
              <a:spcBef>
                <a:spcPts val="600"/>
              </a:spcBef>
              <a:buFont typeface="Arial" panose="020B0604020202020204" pitchFamily="34" charset="0"/>
              <a:buChar char="​"/>
              <a:defRPr sz="1800" b="1">
                <a:solidFill>
                  <a:schemeClr val="bg1"/>
                </a:solidFill>
              </a:defRPr>
            </a:lvl7pPr>
            <a:lvl8pPr marL="114300" indent="0">
              <a:spcBef>
                <a:spcPts val="600"/>
              </a:spcBef>
              <a:buFont typeface="Arial" panose="020B0604020202020204" pitchFamily="34" charset="0"/>
              <a:buChar char="​"/>
              <a:defRPr sz="1800" b="1">
                <a:solidFill>
                  <a:schemeClr val="bg1"/>
                </a:solidFill>
              </a:defRPr>
            </a:lvl8pPr>
            <a:lvl9pPr marL="114300" indent="0">
              <a:spcBef>
                <a:spcPts val="600"/>
              </a:spcBef>
              <a:buFont typeface="Arial" panose="020B0604020202020204" pitchFamily="34" charset="0"/>
              <a:buChar char="​"/>
              <a:defRPr sz="1800" b="1">
                <a:solidFill>
                  <a:schemeClr val="bg1"/>
                </a:solidFill>
              </a:defRPr>
            </a:lvl9pPr>
          </a:lstStyle>
          <a:p>
            <a:pPr lvl="0"/>
            <a:r>
              <a:rPr lang="en-US" dirty="0"/>
              <a:t>Quote source name, title, company</a:t>
            </a:r>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30" name="Graphic 29">
            <a:extLst>
              <a:ext uri="{FF2B5EF4-FFF2-40B4-BE49-F238E27FC236}">
                <a16:creationId xmlns:a16="http://schemas.microsoft.com/office/drawing/2014/main" id="{E0434EAA-91B5-42C1-BECF-A72AA1CB9FE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35" name="TextBox 34">
            <a:extLst>
              <a:ext uri="{FF2B5EF4-FFF2-40B4-BE49-F238E27FC236}">
                <a16:creationId xmlns:a16="http://schemas.microsoft.com/office/drawing/2014/main" id="{677A47A3-4B40-4292-BEBC-448B3AD67455}"/>
              </a:ext>
            </a:extLst>
          </p:cNvPr>
          <p:cNvSpPr txBox="1"/>
          <p:nvPr userDrawn="1"/>
        </p:nvSpPr>
        <p:spPr>
          <a:xfrm>
            <a:off x="6299047" y="2957608"/>
            <a:ext cx="2408353" cy="338554"/>
          </a:xfrm>
          <a:prstGeom prst="rect">
            <a:avLst/>
          </a:prstGeom>
          <a:noFill/>
        </p:spPr>
        <p:txBody>
          <a:bodyPr wrap="square" lIns="0" rtlCol="0" anchor="t">
            <a:spAutoFit/>
          </a:bodyPr>
          <a:lstStyle/>
          <a:p>
            <a:pPr marL="6350" indent="0" algn="l">
              <a:buFontTx/>
              <a:buNone/>
              <a:tabLst/>
            </a:pPr>
            <a:r>
              <a:rPr lang="en-US" sz="1600" b="1" dirty="0">
                <a:solidFill>
                  <a:schemeClr val="accent2"/>
                </a:solidFill>
              </a:rPr>
              <a:t>CHALLENGE</a:t>
            </a:r>
          </a:p>
        </p:txBody>
      </p:sp>
      <p:sp>
        <p:nvSpPr>
          <p:cNvPr id="36" name="TextBox 35">
            <a:extLst>
              <a:ext uri="{FF2B5EF4-FFF2-40B4-BE49-F238E27FC236}">
                <a16:creationId xmlns:a16="http://schemas.microsoft.com/office/drawing/2014/main" id="{D49F75AC-3771-46AC-A142-355E85B4751A}"/>
              </a:ext>
            </a:extLst>
          </p:cNvPr>
          <p:cNvSpPr txBox="1"/>
          <p:nvPr userDrawn="1"/>
        </p:nvSpPr>
        <p:spPr>
          <a:xfrm>
            <a:off x="9542764" y="2957608"/>
            <a:ext cx="2408353" cy="338554"/>
          </a:xfrm>
          <a:prstGeom prst="rect">
            <a:avLst/>
          </a:prstGeom>
          <a:noFill/>
        </p:spPr>
        <p:txBody>
          <a:bodyPr wrap="square" lIns="0" rtlCol="0" anchor="t">
            <a:spAutoFit/>
          </a:bodyPr>
          <a:lstStyle/>
          <a:p>
            <a:pPr algn="l"/>
            <a:r>
              <a:rPr lang="en-US" sz="1600" b="1" dirty="0">
                <a:solidFill>
                  <a:schemeClr val="accent2"/>
                </a:solidFill>
              </a:rPr>
              <a:t>SOLUTION</a:t>
            </a:r>
          </a:p>
        </p:txBody>
      </p:sp>
      <p:sp>
        <p:nvSpPr>
          <p:cNvPr id="37" name="TextBox 36">
            <a:extLst>
              <a:ext uri="{FF2B5EF4-FFF2-40B4-BE49-F238E27FC236}">
                <a16:creationId xmlns:a16="http://schemas.microsoft.com/office/drawing/2014/main" id="{CA20B41C-BCEA-4791-A67F-7823C8D8B463}"/>
              </a:ext>
            </a:extLst>
          </p:cNvPr>
          <p:cNvSpPr txBox="1"/>
          <p:nvPr userDrawn="1"/>
        </p:nvSpPr>
        <p:spPr>
          <a:xfrm>
            <a:off x="12702130" y="2957609"/>
            <a:ext cx="2382081" cy="338554"/>
          </a:xfrm>
          <a:prstGeom prst="rect">
            <a:avLst/>
          </a:prstGeom>
          <a:noFill/>
        </p:spPr>
        <p:txBody>
          <a:bodyPr wrap="square" lIns="0" rtlCol="0" anchor="t">
            <a:spAutoFit/>
          </a:bodyPr>
          <a:lstStyle/>
          <a:p>
            <a:pPr algn="l"/>
            <a:r>
              <a:rPr lang="en-US" sz="1600" b="1" dirty="0">
                <a:solidFill>
                  <a:schemeClr val="accent2"/>
                </a:solidFill>
              </a:rPr>
              <a:t>RESULTS</a:t>
            </a:r>
          </a:p>
        </p:txBody>
      </p:sp>
      <p:sp>
        <p:nvSpPr>
          <p:cNvPr id="38" name="Content Placeholder 4">
            <a:extLst>
              <a:ext uri="{FF2B5EF4-FFF2-40B4-BE49-F238E27FC236}">
                <a16:creationId xmlns:a16="http://schemas.microsoft.com/office/drawing/2014/main" id="{F09A91BF-EF16-4749-BF18-094CE864278A}"/>
              </a:ext>
            </a:extLst>
          </p:cNvPr>
          <p:cNvSpPr>
            <a:spLocks noGrp="1"/>
          </p:cNvSpPr>
          <p:nvPr>
            <p:ph sz="quarter" idx="30" hasCustomPrompt="1"/>
          </p:nvPr>
        </p:nvSpPr>
        <p:spPr>
          <a:xfrm>
            <a:off x="6299047" y="3532777"/>
            <a:ext cx="2743200" cy="4018584"/>
          </a:xfrm>
          <a:prstGeom prst="rect">
            <a:avLst/>
          </a:prstGeom>
        </p:spPr>
        <p:txBody>
          <a:bodyPr/>
          <a:lstStyle>
            <a:lvl1pPr marL="285750" indent="-285750">
              <a:buFont typeface="Arial" panose="020B0604020202020204" pitchFamily="34" charset="0"/>
              <a:buChar char="•"/>
              <a:defRPr sz="1600"/>
            </a:lvl1pPr>
            <a:lvl2pPr marL="242888" indent="-211138">
              <a:buFont typeface="Arial" panose="020B0604020202020204" pitchFamily="34" charset="0"/>
              <a:buChar char="•"/>
              <a:defRPr sz="1800"/>
            </a:lvl2pPr>
            <a:lvl3pPr marL="528638" indent="-276225">
              <a:buFont typeface="Arial" panose="020B0604020202020204" pitchFamily="34" charset="0"/>
              <a:buChar char="•"/>
              <a:defRPr sz="1800"/>
            </a:lvl3pPr>
          </a:lstStyle>
          <a:p>
            <a:pPr lvl="0"/>
            <a:r>
              <a:rPr lang="en-US" dirty="0"/>
              <a:t>Insert bullet content</a:t>
            </a:r>
          </a:p>
        </p:txBody>
      </p:sp>
      <p:sp>
        <p:nvSpPr>
          <p:cNvPr id="39" name="Content Placeholder 4">
            <a:extLst>
              <a:ext uri="{FF2B5EF4-FFF2-40B4-BE49-F238E27FC236}">
                <a16:creationId xmlns:a16="http://schemas.microsoft.com/office/drawing/2014/main" id="{1BAE81F6-559B-4DEE-A9A8-B422C6D1DF2C}"/>
              </a:ext>
            </a:extLst>
          </p:cNvPr>
          <p:cNvSpPr>
            <a:spLocks noGrp="1"/>
          </p:cNvSpPr>
          <p:nvPr>
            <p:ph sz="quarter" idx="31" hasCustomPrompt="1"/>
          </p:nvPr>
        </p:nvSpPr>
        <p:spPr>
          <a:xfrm>
            <a:off x="9542764" y="3532777"/>
            <a:ext cx="2743200" cy="4018584"/>
          </a:xfrm>
          <a:prstGeom prst="rect">
            <a:avLst/>
          </a:prstGeom>
        </p:spPr>
        <p:txBody>
          <a:bodyPr/>
          <a:lstStyle>
            <a:lvl1pPr marL="285750" indent="-285750">
              <a:buFont typeface="Arial" panose="020B0604020202020204" pitchFamily="34" charset="0"/>
              <a:buChar char="•"/>
              <a:defRPr sz="1600"/>
            </a:lvl1pPr>
            <a:lvl2pPr marL="242888" indent="-211138">
              <a:buFont typeface="Arial" panose="020B0604020202020204" pitchFamily="34" charset="0"/>
              <a:buChar char="•"/>
              <a:defRPr sz="1800"/>
            </a:lvl2pPr>
            <a:lvl3pPr marL="528638" indent="-276225">
              <a:buFont typeface="Arial" panose="020B0604020202020204" pitchFamily="34" charset="0"/>
              <a:buChar char="•"/>
              <a:defRPr sz="1800"/>
            </a:lvl3pPr>
          </a:lstStyle>
          <a:p>
            <a:pPr lvl="0"/>
            <a:r>
              <a:rPr lang="en-US" dirty="0"/>
              <a:t>Insert bullet content</a:t>
            </a:r>
          </a:p>
        </p:txBody>
      </p:sp>
      <p:sp>
        <p:nvSpPr>
          <p:cNvPr id="40" name="Content Placeholder 4">
            <a:extLst>
              <a:ext uri="{FF2B5EF4-FFF2-40B4-BE49-F238E27FC236}">
                <a16:creationId xmlns:a16="http://schemas.microsoft.com/office/drawing/2014/main" id="{6D359901-06E6-4E1E-BC97-09B70A13D618}"/>
              </a:ext>
            </a:extLst>
          </p:cNvPr>
          <p:cNvSpPr>
            <a:spLocks noGrp="1"/>
          </p:cNvSpPr>
          <p:nvPr>
            <p:ph sz="quarter" idx="32" hasCustomPrompt="1"/>
          </p:nvPr>
        </p:nvSpPr>
        <p:spPr>
          <a:xfrm>
            <a:off x="12702130" y="3532777"/>
            <a:ext cx="2743200" cy="4018584"/>
          </a:xfrm>
          <a:prstGeom prst="rect">
            <a:avLst/>
          </a:prstGeom>
        </p:spPr>
        <p:txBody>
          <a:bodyPr/>
          <a:lstStyle>
            <a:lvl1pPr marL="285750" indent="-285750">
              <a:buFont typeface="Arial" panose="020B0604020202020204" pitchFamily="34" charset="0"/>
              <a:buChar char="•"/>
              <a:defRPr sz="1600"/>
            </a:lvl1pPr>
            <a:lvl2pPr marL="242888" indent="-211138">
              <a:buFont typeface="Arial" panose="020B0604020202020204" pitchFamily="34" charset="0"/>
              <a:buChar char="•"/>
              <a:defRPr sz="1800"/>
            </a:lvl2pPr>
            <a:lvl3pPr marL="528638" indent="-276225">
              <a:buFont typeface="Arial" panose="020B0604020202020204" pitchFamily="34" charset="0"/>
              <a:buChar char="•"/>
              <a:defRPr sz="1800"/>
            </a:lvl3pPr>
          </a:lstStyle>
          <a:p>
            <a:pPr lvl="0"/>
            <a:r>
              <a:rPr lang="en-US" dirty="0"/>
              <a:t>Insert bullet content</a:t>
            </a:r>
          </a:p>
        </p:txBody>
      </p:sp>
      <p:cxnSp>
        <p:nvCxnSpPr>
          <p:cNvPr id="41" name="Straight Connector 40">
            <a:extLst>
              <a:ext uri="{FF2B5EF4-FFF2-40B4-BE49-F238E27FC236}">
                <a16:creationId xmlns:a16="http://schemas.microsoft.com/office/drawing/2014/main" id="{849B93EC-5EC6-4EA8-8D04-E31777308E8B}"/>
              </a:ext>
            </a:extLst>
          </p:cNvPr>
          <p:cNvCxnSpPr>
            <a:cxnSpLocks/>
          </p:cNvCxnSpPr>
          <p:nvPr userDrawn="1"/>
        </p:nvCxnSpPr>
        <p:spPr>
          <a:xfrm flipH="1">
            <a:off x="6299047" y="3296162"/>
            <a:ext cx="2743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9176F20-62A1-4AC0-883C-3E2425022ADD}"/>
              </a:ext>
            </a:extLst>
          </p:cNvPr>
          <p:cNvCxnSpPr>
            <a:cxnSpLocks/>
          </p:cNvCxnSpPr>
          <p:nvPr userDrawn="1"/>
        </p:nvCxnSpPr>
        <p:spPr>
          <a:xfrm flipH="1">
            <a:off x="9542764" y="3296162"/>
            <a:ext cx="2743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FF515DE-D450-49BD-B79E-A6D7E6AC677E}"/>
              </a:ext>
            </a:extLst>
          </p:cNvPr>
          <p:cNvCxnSpPr>
            <a:cxnSpLocks/>
          </p:cNvCxnSpPr>
          <p:nvPr userDrawn="1"/>
        </p:nvCxnSpPr>
        <p:spPr>
          <a:xfrm flipH="1">
            <a:off x="12702130" y="3296162"/>
            <a:ext cx="2743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DA09A278-B343-4598-9C41-3EB5C1997A08}"/>
              </a:ext>
            </a:extLst>
          </p:cNvPr>
          <p:cNvSpPr>
            <a:spLocks noGrp="1"/>
          </p:cNvSpPr>
          <p:nvPr>
            <p:ph type="title" hasCustomPrompt="1"/>
          </p:nvPr>
        </p:nvSpPr>
        <p:spPr>
          <a:xfrm>
            <a:off x="6406702" y="292608"/>
            <a:ext cx="9037513" cy="1202916"/>
          </a:xfrm>
        </p:spPr>
        <p:txBody>
          <a:bodyPr/>
          <a:lstStyle/>
          <a:p>
            <a:r>
              <a:rPr lang="en-US" dirty="0"/>
              <a:t>Click to edit your title</a:t>
            </a:r>
          </a:p>
        </p:txBody>
      </p:sp>
      <p:sp>
        <p:nvSpPr>
          <p:cNvPr id="27" name="Slide Number Placeholder 5">
            <a:extLst>
              <a:ext uri="{FF2B5EF4-FFF2-40B4-BE49-F238E27FC236}">
                <a16:creationId xmlns:a16="http://schemas.microsoft.com/office/drawing/2014/main" id="{BD32ED4B-44A7-4067-B3E6-6B0BC8AEF9A2}"/>
              </a:ext>
            </a:extLst>
          </p:cNvPr>
          <p:cNvSpPr>
            <a:spLocks noGrp="1"/>
          </p:cNvSpPr>
          <p:nvPr>
            <p:ph type="sldNum" sz="quarter" idx="20"/>
          </p:nvPr>
        </p:nvSpPr>
        <p:spPr>
          <a:xfrm>
            <a:off x="822960" y="8475663"/>
            <a:ext cx="677832" cy="457200"/>
          </a:xfrm>
          <a:prstGeom prst="rect">
            <a:avLst/>
          </a:prstGeom>
        </p:spPr>
        <p:txBody>
          <a:bodyPr anchor="ctr"/>
          <a:lstStyle>
            <a:lvl1pPr>
              <a:defRPr sz="12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1444474276"/>
      </p:ext>
    </p:extLst>
  </p:cSld>
  <p:clrMapOvr>
    <a:masterClrMapping/>
  </p:clrMapOvr>
  <p:hf hdr="0" dt="0"/>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 Burs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9" name="Picture 8">
            <a:extLst>
              <a:ext uri="{FF2B5EF4-FFF2-40B4-BE49-F238E27FC236}">
                <a16:creationId xmlns:a16="http://schemas.microsoft.com/office/drawing/2014/main" id="{FBEEBCD5-F3B9-4D63-920F-C9F1558FD2C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pic>
        <p:nvPicPr>
          <p:cNvPr id="4" name="Picture 3">
            <a:extLst>
              <a:ext uri="{FF2B5EF4-FFF2-40B4-BE49-F238E27FC236}">
                <a16:creationId xmlns:a16="http://schemas.microsoft.com/office/drawing/2014/main" id="{B698E6F1-FB6B-4E26-B810-E7FC6B5401A0}"/>
              </a:ext>
            </a:extLst>
          </p:cNvPr>
          <p:cNvPicPr>
            <a:picLocks noChangeAspect="1"/>
          </p:cNvPicPr>
          <p:nvPr userDrawn="1"/>
        </p:nvPicPr>
        <p:blipFill>
          <a:blip r:embed="rId3"/>
          <a:stretch>
            <a:fillRect/>
          </a:stretch>
        </p:blipFill>
        <p:spPr>
          <a:xfrm>
            <a:off x="9864725" y="0"/>
            <a:ext cx="6391275" cy="9144000"/>
          </a:xfrm>
          <a:prstGeom prst="rect">
            <a:avLst/>
          </a:prstGeom>
        </p:spPr>
      </p:pic>
    </p:spTree>
    <p:extLst>
      <p:ext uri="{BB962C8B-B14F-4D97-AF65-F5344CB8AC3E}">
        <p14:creationId xmlns:p14="http://schemas.microsoft.com/office/powerpoint/2010/main" val="1452316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 Circ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3" name="Picture 2">
            <a:extLst>
              <a:ext uri="{FF2B5EF4-FFF2-40B4-BE49-F238E27FC236}">
                <a16:creationId xmlns:a16="http://schemas.microsoft.com/office/drawing/2014/main" id="{0358946E-7637-4304-A317-3DB2F2F707E0}"/>
              </a:ext>
            </a:extLst>
          </p:cNvPr>
          <p:cNvPicPr>
            <a:picLocks noChangeAspect="1"/>
          </p:cNvPicPr>
          <p:nvPr userDrawn="1"/>
        </p:nvPicPr>
        <p:blipFill>
          <a:blip r:embed="rId2"/>
          <a:stretch>
            <a:fillRect/>
          </a:stretch>
        </p:blipFill>
        <p:spPr>
          <a:xfrm>
            <a:off x="10140949" y="0"/>
            <a:ext cx="6115051" cy="9144000"/>
          </a:xfrm>
          <a:prstGeom prst="rect">
            <a:avLst/>
          </a:prstGeom>
        </p:spPr>
      </p:pic>
      <p:pic>
        <p:nvPicPr>
          <p:cNvPr id="5" name="Picture 4">
            <a:extLst>
              <a:ext uri="{FF2B5EF4-FFF2-40B4-BE49-F238E27FC236}">
                <a16:creationId xmlns:a16="http://schemas.microsoft.com/office/drawing/2014/main" id="{4296A9F6-84EA-4F05-9E24-F3CA3B2D37D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spTree>
    <p:extLst>
      <p:ext uri="{BB962C8B-B14F-4D97-AF65-F5344CB8AC3E}">
        <p14:creationId xmlns:p14="http://schemas.microsoft.com/office/powerpoint/2010/main" val="108611444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813816" y="292608"/>
            <a:ext cx="14630400" cy="1202916"/>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813816" y="184067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8589816" y="1840671"/>
            <a:ext cx="6858000" cy="283464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813816" y="5115731"/>
            <a:ext cx="6858000" cy="283464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8582739" y="5115731"/>
            <a:ext cx="6858000" cy="283464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2359646083"/>
      </p:ext>
    </p:extLst>
  </p:cSld>
  <p:clrMapOvr>
    <a:masterClrMapping/>
  </p:clrMapOvr>
  <p:extLst>
    <p:ext uri="{DCECCB84-F9BA-43D5-87BE-67443E8EF086}">
      <p15:sldGuideLst xmlns:p15="http://schemas.microsoft.com/office/powerpoint/2012/main">
        <p15:guide id="1" pos="512" userDrawn="1">
          <p15:clr>
            <a:srgbClr val="FBAE40"/>
          </p15:clr>
        </p15:guide>
        <p15:guide id="2" pos="9728" userDrawn="1">
          <p15:clr>
            <a:srgbClr val="FBAE40"/>
          </p15:clr>
        </p15:guide>
        <p15:guide id="3" orient="horz" pos="576"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guide id="7" orient="horz" pos="307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 Connected dot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3" name="Picture 2">
            <a:extLst>
              <a:ext uri="{FF2B5EF4-FFF2-40B4-BE49-F238E27FC236}">
                <a16:creationId xmlns:a16="http://schemas.microsoft.com/office/drawing/2014/main" id="{8CC1325F-6F39-42D1-A39F-0172F3ED6A86}"/>
              </a:ext>
            </a:extLst>
          </p:cNvPr>
          <p:cNvPicPr>
            <a:picLocks noChangeAspect="1"/>
          </p:cNvPicPr>
          <p:nvPr userDrawn="1"/>
        </p:nvPicPr>
        <p:blipFill>
          <a:blip r:embed="rId2"/>
          <a:stretch>
            <a:fillRect/>
          </a:stretch>
        </p:blipFill>
        <p:spPr>
          <a:xfrm>
            <a:off x="2166559" y="4085519"/>
            <a:ext cx="14089441" cy="5058481"/>
          </a:xfrm>
          <a:prstGeom prst="rect">
            <a:avLst/>
          </a:prstGeom>
        </p:spPr>
      </p:pic>
      <p:pic>
        <p:nvPicPr>
          <p:cNvPr id="5" name="Picture 4">
            <a:extLst>
              <a:ext uri="{FF2B5EF4-FFF2-40B4-BE49-F238E27FC236}">
                <a16:creationId xmlns:a16="http://schemas.microsoft.com/office/drawing/2014/main" id="{D6CB5A1E-0F64-4CCE-A986-7B6D21B2EB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spTree>
    <p:extLst>
      <p:ext uri="{BB962C8B-B14F-4D97-AF65-F5344CB8AC3E}">
        <p14:creationId xmlns:p14="http://schemas.microsoft.com/office/powerpoint/2010/main" val="3304278461"/>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 Ribbon">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3" name="Picture 2">
            <a:extLst>
              <a:ext uri="{FF2B5EF4-FFF2-40B4-BE49-F238E27FC236}">
                <a16:creationId xmlns:a16="http://schemas.microsoft.com/office/drawing/2014/main" id="{A372E4D3-BC29-4B89-984E-F26E11E45008}"/>
              </a:ext>
            </a:extLst>
          </p:cNvPr>
          <p:cNvPicPr>
            <a:picLocks noChangeAspect="1"/>
          </p:cNvPicPr>
          <p:nvPr userDrawn="1"/>
        </p:nvPicPr>
        <p:blipFill>
          <a:blip r:embed="rId2"/>
          <a:stretch>
            <a:fillRect/>
          </a:stretch>
        </p:blipFill>
        <p:spPr>
          <a:xfrm>
            <a:off x="7131049" y="0"/>
            <a:ext cx="9124951" cy="9144000"/>
          </a:xfrm>
          <a:prstGeom prst="rect">
            <a:avLst/>
          </a:prstGeom>
        </p:spPr>
      </p:pic>
      <p:pic>
        <p:nvPicPr>
          <p:cNvPr id="5" name="Picture 4">
            <a:extLst>
              <a:ext uri="{FF2B5EF4-FFF2-40B4-BE49-F238E27FC236}">
                <a16:creationId xmlns:a16="http://schemas.microsoft.com/office/drawing/2014/main" id="{3888964C-91B1-436C-8775-060C3843CA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spTree>
    <p:extLst>
      <p:ext uri="{BB962C8B-B14F-4D97-AF65-F5344CB8AC3E}">
        <p14:creationId xmlns:p14="http://schemas.microsoft.com/office/powerpoint/2010/main" val="27062816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 Rip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3" name="Picture 2">
            <a:extLst>
              <a:ext uri="{FF2B5EF4-FFF2-40B4-BE49-F238E27FC236}">
                <a16:creationId xmlns:a16="http://schemas.microsoft.com/office/drawing/2014/main" id="{4C82DA98-5168-489B-BD27-62D0E4FCFDAC}"/>
              </a:ext>
            </a:extLst>
          </p:cNvPr>
          <p:cNvPicPr>
            <a:picLocks noChangeAspect="1"/>
          </p:cNvPicPr>
          <p:nvPr userDrawn="1"/>
        </p:nvPicPr>
        <p:blipFill>
          <a:blip r:embed="rId2"/>
          <a:stretch>
            <a:fillRect/>
          </a:stretch>
        </p:blipFill>
        <p:spPr>
          <a:xfrm>
            <a:off x="8833351" y="1084725"/>
            <a:ext cx="7401958" cy="8059275"/>
          </a:xfrm>
          <a:prstGeom prst="rect">
            <a:avLst/>
          </a:prstGeom>
        </p:spPr>
      </p:pic>
      <p:pic>
        <p:nvPicPr>
          <p:cNvPr id="5" name="Picture 4">
            <a:extLst>
              <a:ext uri="{FF2B5EF4-FFF2-40B4-BE49-F238E27FC236}">
                <a16:creationId xmlns:a16="http://schemas.microsoft.com/office/drawing/2014/main" id="{5BDEF7F4-D864-4C22-919A-09743A9D20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spTree>
    <p:extLst>
      <p:ext uri="{BB962C8B-B14F-4D97-AF65-F5344CB8AC3E}">
        <p14:creationId xmlns:p14="http://schemas.microsoft.com/office/powerpoint/2010/main" val="395653257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 Wave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3" name="Picture 2">
            <a:extLst>
              <a:ext uri="{FF2B5EF4-FFF2-40B4-BE49-F238E27FC236}">
                <a16:creationId xmlns:a16="http://schemas.microsoft.com/office/drawing/2014/main" id="{DBC892F5-BF7B-49F6-A81C-78C435F03319}"/>
              </a:ext>
            </a:extLst>
          </p:cNvPr>
          <p:cNvPicPr>
            <a:picLocks noChangeAspect="1"/>
          </p:cNvPicPr>
          <p:nvPr userDrawn="1"/>
        </p:nvPicPr>
        <p:blipFill>
          <a:blip r:embed="rId2"/>
          <a:stretch>
            <a:fillRect/>
          </a:stretch>
        </p:blipFill>
        <p:spPr>
          <a:xfrm>
            <a:off x="11064874" y="0"/>
            <a:ext cx="5191126" cy="9144000"/>
          </a:xfrm>
          <a:prstGeom prst="rect">
            <a:avLst/>
          </a:prstGeom>
        </p:spPr>
      </p:pic>
      <p:pic>
        <p:nvPicPr>
          <p:cNvPr id="5" name="Picture 4">
            <a:extLst>
              <a:ext uri="{FF2B5EF4-FFF2-40B4-BE49-F238E27FC236}">
                <a16:creationId xmlns:a16="http://schemas.microsoft.com/office/drawing/2014/main" id="{264D0273-C91D-4817-B0E0-8AC4B36EC1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2448" y="3626365"/>
            <a:ext cx="3885878" cy="2691371"/>
          </a:xfrm>
          <a:prstGeom prst="rect">
            <a:avLst/>
          </a:prstGeom>
        </p:spPr>
      </p:pic>
    </p:spTree>
    <p:extLst>
      <p:ext uri="{BB962C8B-B14F-4D97-AF65-F5344CB8AC3E}">
        <p14:creationId xmlns:p14="http://schemas.microsoft.com/office/powerpoint/2010/main" val="282740379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067" y="35661600"/>
            <a:ext cx="14899915" cy="1548518"/>
          </a:xfrm>
          <a:prstGeom prst="rect">
            <a:avLst/>
          </a:prstGeom>
        </p:spPr>
      </p:pic>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900"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17" name="Group 16">
            <a:extLst>
              <a:ext uri="{FF2B5EF4-FFF2-40B4-BE49-F238E27FC236}">
                <a16:creationId xmlns:a16="http://schemas.microsoft.com/office/drawing/2014/main" id="{4F7633B5-4455-40FC-BED3-E87E5D37D86C}"/>
              </a:ext>
            </a:extLst>
          </p:cNvPr>
          <p:cNvGrpSpPr/>
          <p:nvPr userDrawn="1"/>
        </p:nvGrpSpPr>
        <p:grpSpPr>
          <a:xfrm>
            <a:off x="-72174" y="0"/>
            <a:ext cx="16405748" cy="9384632"/>
            <a:chOff x="-72174" y="-204544"/>
            <a:chExt cx="16405748" cy="9585835"/>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28675" y="1896965"/>
              <a:ext cx="14615656" cy="6087743"/>
              <a:chOff x="525688" y="965357"/>
              <a:chExt cx="11154401" cy="5631831"/>
            </a:xfrm>
          </p:grpSpPr>
          <p:sp>
            <p:nvSpPr>
              <p:cNvPr id="389" name="Rectangle 388">
                <a:extLst>
                  <a:ext uri="{FF2B5EF4-FFF2-40B4-BE49-F238E27FC236}">
                    <a16:creationId xmlns:a16="http://schemas.microsoft.com/office/drawing/2014/main" id="{7FD3E0D4-26D8-477C-81E9-E05DCFFA82FA}"/>
                  </a:ext>
                </a:extLst>
              </p:cNvPr>
              <p:cNvSpPr/>
              <p:nvPr/>
            </p:nvSpPr>
            <p:spPr>
              <a:xfrm>
                <a:off x="525688"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0" name="Rectangle 389">
                <a:extLst>
                  <a:ext uri="{FF2B5EF4-FFF2-40B4-BE49-F238E27FC236}">
                    <a16:creationId xmlns:a16="http://schemas.microsoft.com/office/drawing/2014/main" id="{8CBD9651-3189-42AA-8984-0AFB159FC0EA}"/>
                  </a:ext>
                </a:extLst>
              </p:cNvPr>
              <p:cNvSpPr/>
              <p:nvPr/>
            </p:nvSpPr>
            <p:spPr>
              <a:xfrm>
                <a:off x="1473222"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1" name="Rectangle 390">
                <a:extLst>
                  <a:ext uri="{FF2B5EF4-FFF2-40B4-BE49-F238E27FC236}">
                    <a16:creationId xmlns:a16="http://schemas.microsoft.com/office/drawing/2014/main" id="{81988AB6-21B7-481C-B595-3F780F3E9F53}"/>
                  </a:ext>
                </a:extLst>
              </p:cNvPr>
              <p:cNvSpPr/>
              <p:nvPr/>
            </p:nvSpPr>
            <p:spPr>
              <a:xfrm>
                <a:off x="2420757"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2" name="Rectangle 391">
                <a:extLst>
                  <a:ext uri="{FF2B5EF4-FFF2-40B4-BE49-F238E27FC236}">
                    <a16:creationId xmlns:a16="http://schemas.microsoft.com/office/drawing/2014/main" id="{39DDE36E-32F7-460B-988A-D31B6132E9EA}"/>
                  </a:ext>
                </a:extLst>
              </p:cNvPr>
              <p:cNvSpPr/>
              <p:nvPr/>
            </p:nvSpPr>
            <p:spPr>
              <a:xfrm>
                <a:off x="3368291"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3" name="Rectangle 392">
                <a:extLst>
                  <a:ext uri="{FF2B5EF4-FFF2-40B4-BE49-F238E27FC236}">
                    <a16:creationId xmlns:a16="http://schemas.microsoft.com/office/drawing/2014/main" id="{BCC17DCC-9754-4816-92B3-394667032CCC}"/>
                  </a:ext>
                </a:extLst>
              </p:cNvPr>
              <p:cNvSpPr/>
              <p:nvPr/>
            </p:nvSpPr>
            <p:spPr>
              <a:xfrm>
                <a:off x="4315825"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4" name="Rectangle 393">
                <a:extLst>
                  <a:ext uri="{FF2B5EF4-FFF2-40B4-BE49-F238E27FC236}">
                    <a16:creationId xmlns:a16="http://schemas.microsoft.com/office/drawing/2014/main" id="{D045F482-E486-40BB-85AA-BC1630007687}"/>
                  </a:ext>
                </a:extLst>
              </p:cNvPr>
              <p:cNvSpPr/>
              <p:nvPr/>
            </p:nvSpPr>
            <p:spPr>
              <a:xfrm>
                <a:off x="5263360"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5" name="Rectangle 394">
                <a:extLst>
                  <a:ext uri="{FF2B5EF4-FFF2-40B4-BE49-F238E27FC236}">
                    <a16:creationId xmlns:a16="http://schemas.microsoft.com/office/drawing/2014/main" id="{C3D47B6C-50AB-4DF6-82D4-3F908585B00B}"/>
                  </a:ext>
                </a:extLst>
              </p:cNvPr>
              <p:cNvSpPr/>
              <p:nvPr/>
            </p:nvSpPr>
            <p:spPr>
              <a:xfrm>
                <a:off x="6210894"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6" name="Rectangle 395">
                <a:extLst>
                  <a:ext uri="{FF2B5EF4-FFF2-40B4-BE49-F238E27FC236}">
                    <a16:creationId xmlns:a16="http://schemas.microsoft.com/office/drawing/2014/main" id="{3AFBA864-8FFF-42CD-A936-205BA937C58D}"/>
                  </a:ext>
                </a:extLst>
              </p:cNvPr>
              <p:cNvSpPr/>
              <p:nvPr/>
            </p:nvSpPr>
            <p:spPr>
              <a:xfrm>
                <a:off x="7158428"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7" name="Rectangle 396">
                <a:extLst>
                  <a:ext uri="{FF2B5EF4-FFF2-40B4-BE49-F238E27FC236}">
                    <a16:creationId xmlns:a16="http://schemas.microsoft.com/office/drawing/2014/main" id="{0AB6FC89-52E3-4FFB-851C-85FD7C051FC5}"/>
                  </a:ext>
                </a:extLst>
              </p:cNvPr>
              <p:cNvSpPr/>
              <p:nvPr/>
            </p:nvSpPr>
            <p:spPr>
              <a:xfrm>
                <a:off x="8105963"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8" name="Rectangle 397">
                <a:extLst>
                  <a:ext uri="{FF2B5EF4-FFF2-40B4-BE49-F238E27FC236}">
                    <a16:creationId xmlns:a16="http://schemas.microsoft.com/office/drawing/2014/main" id="{4B81C939-A67F-4DB1-9EE3-E7C9CABCE2AF}"/>
                  </a:ext>
                </a:extLst>
              </p:cNvPr>
              <p:cNvSpPr/>
              <p:nvPr/>
            </p:nvSpPr>
            <p:spPr>
              <a:xfrm>
                <a:off x="9053497"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9" name="Rectangle 398">
                <a:extLst>
                  <a:ext uri="{FF2B5EF4-FFF2-40B4-BE49-F238E27FC236}">
                    <a16:creationId xmlns:a16="http://schemas.microsoft.com/office/drawing/2014/main" id="{C30533AE-D93F-4433-8561-D884886B8CD9}"/>
                  </a:ext>
                </a:extLst>
              </p:cNvPr>
              <p:cNvSpPr/>
              <p:nvPr/>
            </p:nvSpPr>
            <p:spPr>
              <a:xfrm>
                <a:off x="10001031"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0" name="Rectangle 399">
                <a:extLst>
                  <a:ext uri="{FF2B5EF4-FFF2-40B4-BE49-F238E27FC236}">
                    <a16:creationId xmlns:a16="http://schemas.microsoft.com/office/drawing/2014/main" id="{A86F057C-C303-4E97-9FC5-784D6C988AB7}"/>
                  </a:ext>
                </a:extLst>
              </p:cNvPr>
              <p:cNvSpPr/>
              <p:nvPr/>
            </p:nvSpPr>
            <p:spPr>
              <a:xfrm>
                <a:off x="10948569"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72174" y="-204544"/>
              <a:ext cx="16405748" cy="9585835"/>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cxnSp>
          <p:nvCxnSpPr>
            <p:cNvPr id="373" name="Straight Connector 372">
              <a:extLst>
                <a:ext uri="{FF2B5EF4-FFF2-40B4-BE49-F238E27FC236}">
                  <a16:creationId xmlns:a16="http://schemas.microsoft.com/office/drawing/2014/main" id="{FEA1E562-C5D0-4A51-BBA7-18FBA5EDD06D}"/>
                </a:ext>
              </a:extLst>
            </p:cNvPr>
            <p:cNvCxnSpPr>
              <a:cxnSpLocks/>
            </p:cNvCxnSpPr>
            <p:nvPr/>
          </p:nvCxnSpPr>
          <p:spPr>
            <a:xfrm flipH="1">
              <a:off x="852739" y="219932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a:cxnSpLocks/>
            </p:cNvCxnSpPr>
            <p:nvPr/>
          </p:nvCxnSpPr>
          <p:spPr>
            <a:xfrm flipH="1">
              <a:off x="852739" y="256504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a:cxnSpLocks/>
            </p:cNvCxnSpPr>
            <p:nvPr/>
          </p:nvCxnSpPr>
          <p:spPr>
            <a:xfrm flipH="1">
              <a:off x="852739" y="293076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a:cxnSpLocks/>
            </p:cNvCxnSpPr>
            <p:nvPr/>
          </p:nvCxnSpPr>
          <p:spPr>
            <a:xfrm flipH="1">
              <a:off x="852739" y="329649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a:cxnSpLocks/>
            </p:cNvCxnSpPr>
            <p:nvPr/>
          </p:nvCxnSpPr>
          <p:spPr>
            <a:xfrm flipH="1">
              <a:off x="852739" y="366221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a:cxnSpLocks/>
            </p:cNvCxnSpPr>
            <p:nvPr/>
          </p:nvCxnSpPr>
          <p:spPr>
            <a:xfrm flipH="1">
              <a:off x="852739" y="402793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a:cxnSpLocks/>
            </p:cNvCxnSpPr>
            <p:nvPr/>
          </p:nvCxnSpPr>
          <p:spPr>
            <a:xfrm flipH="1">
              <a:off x="852739" y="439366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a:cxnSpLocks/>
            </p:cNvCxnSpPr>
            <p:nvPr/>
          </p:nvCxnSpPr>
          <p:spPr>
            <a:xfrm flipH="1">
              <a:off x="852739" y="475938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a:cxnSpLocks/>
            </p:cNvCxnSpPr>
            <p:nvPr/>
          </p:nvCxnSpPr>
          <p:spPr>
            <a:xfrm flipH="1">
              <a:off x="852739" y="512510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a:cxnSpLocks/>
            </p:cNvCxnSpPr>
            <p:nvPr/>
          </p:nvCxnSpPr>
          <p:spPr>
            <a:xfrm flipH="1">
              <a:off x="852739" y="549083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a:cxnSpLocks/>
            </p:cNvCxnSpPr>
            <p:nvPr/>
          </p:nvCxnSpPr>
          <p:spPr>
            <a:xfrm flipH="1">
              <a:off x="852739" y="585655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a:cxnSpLocks/>
            </p:cNvCxnSpPr>
            <p:nvPr/>
          </p:nvCxnSpPr>
          <p:spPr>
            <a:xfrm flipH="1">
              <a:off x="852739" y="622227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a:cxnSpLocks/>
            </p:cNvCxnSpPr>
            <p:nvPr/>
          </p:nvCxnSpPr>
          <p:spPr>
            <a:xfrm flipH="1">
              <a:off x="852739" y="658799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a:cxnSpLocks/>
            </p:cNvCxnSpPr>
            <p:nvPr/>
          </p:nvCxnSpPr>
          <p:spPr>
            <a:xfrm flipH="1">
              <a:off x="852739" y="695372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a:cxnSpLocks/>
            </p:cNvCxnSpPr>
            <p:nvPr/>
          </p:nvCxnSpPr>
          <p:spPr>
            <a:xfrm flipH="1">
              <a:off x="852739" y="7316370"/>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1901926"/>
              <a:ext cx="1256803" cy="6049427"/>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1" name="Title 1">
            <a:extLst>
              <a:ext uri="{FF2B5EF4-FFF2-40B4-BE49-F238E27FC236}">
                <a16:creationId xmlns:a16="http://schemas.microsoft.com/office/drawing/2014/main" id="{96243A50-302E-498E-8987-74059F6AF95C}"/>
              </a:ext>
            </a:extLst>
          </p:cNvPr>
          <p:cNvSpPr>
            <a:spLocks noGrp="1"/>
          </p:cNvSpPr>
          <p:nvPr>
            <p:ph type="title" hasCustomPrompt="1"/>
          </p:nvPr>
        </p:nvSpPr>
        <p:spPr>
          <a:xfrm>
            <a:off x="813816" y="292608"/>
            <a:ext cx="14630400" cy="1202916"/>
          </a:xfrm>
        </p:spPr>
        <p:txBody>
          <a:bodyPr/>
          <a:lstStyle>
            <a:lvl1pPr>
              <a:defRPr/>
            </a:lvl1pPr>
          </a:lstStyle>
          <a:p>
            <a:r>
              <a:rPr lang="en-US" dirty="0"/>
              <a:t>Grid</a:t>
            </a:r>
          </a:p>
        </p:txBody>
      </p:sp>
    </p:spTree>
    <p:extLst>
      <p:ext uri="{BB962C8B-B14F-4D97-AF65-F5344CB8AC3E}">
        <p14:creationId xmlns:p14="http://schemas.microsoft.com/office/powerpoint/2010/main" val="370580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1031133" y="1878955"/>
            <a:ext cx="11858016" cy="5386090"/>
          </a:xfrm>
          <a:prstGeom prst="rect">
            <a:avLst/>
          </a:prstGeom>
          <a:noFill/>
        </p:spPr>
        <p:txBody>
          <a:bodyPr wrap="square" rtlCol="0">
            <a:spAutoFit/>
          </a:bodyPr>
          <a:lstStyle/>
          <a:p>
            <a:pPr algn="l"/>
            <a:r>
              <a:rPr lang="en-US" sz="4000" b="0" dirty="0">
                <a:solidFill>
                  <a:schemeClr val="tx1"/>
                </a:solidFill>
              </a:rPr>
              <a:t>END OF TEMPLATE</a:t>
            </a:r>
          </a:p>
          <a:p>
            <a:pPr algn="l"/>
            <a:endParaRPr lang="en-US" sz="4000" b="0" dirty="0">
              <a:solidFill>
                <a:schemeClr val="tx1"/>
              </a:solidFill>
            </a:endParaRPr>
          </a:p>
          <a:p>
            <a:pPr algn="l"/>
            <a:r>
              <a:rPr lang="en-US" sz="8800" b="1" dirty="0">
                <a:solidFill>
                  <a:schemeClr val="tx1"/>
                </a:solidFill>
              </a:rPr>
              <a:t>Do not use any master slide that exists after this one</a:t>
            </a:r>
          </a:p>
        </p:txBody>
      </p:sp>
    </p:spTree>
    <p:extLst>
      <p:ext uri="{BB962C8B-B14F-4D97-AF65-F5344CB8AC3E}">
        <p14:creationId xmlns:p14="http://schemas.microsoft.com/office/powerpoint/2010/main" val="404935230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Divider Slid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520" y="3913483"/>
            <a:ext cx="15664912" cy="1153977"/>
          </a:xfrm>
          <a:effectLst>
            <a:outerShdw blurRad="50800" dist="38100" dir="5400000" algn="t" rotWithShape="0">
              <a:prstClr val="black">
                <a:alpha val="40000"/>
              </a:prstClr>
            </a:outerShdw>
          </a:effectLst>
        </p:spPr>
        <p:txBody>
          <a:bodyPr>
            <a:normAutofit/>
          </a:bodyPr>
          <a:lstStyle>
            <a:lvl1pPr>
              <a:defRPr sz="4600"/>
            </a:lvl1pPr>
          </a:lstStyle>
          <a:p>
            <a:r>
              <a:rPr lang="en-US"/>
              <a:t>Subject Divider</a:t>
            </a:r>
          </a:p>
        </p:txBody>
      </p:sp>
      <p:sp>
        <p:nvSpPr>
          <p:cNvPr id="5" name="Slide Number Placeholder 2"/>
          <p:cNvSpPr>
            <a:spLocks noGrp="1"/>
          </p:cNvSpPr>
          <p:nvPr>
            <p:ph type="sldNum" sz="quarter" idx="10"/>
          </p:nvPr>
        </p:nvSpPr>
        <p:spPr>
          <a:xfrm>
            <a:off x="316522" y="8475135"/>
            <a:ext cx="3793066" cy="488244"/>
          </a:xfrm>
        </p:spPr>
        <p:txBody>
          <a:bodyPr/>
          <a:lstStyle>
            <a:lvl1pPr>
              <a:defRPr>
                <a:solidFill>
                  <a:srgbClr val="FFFFFF"/>
                </a:solidFill>
              </a:defRPr>
            </a:lvl1pPr>
          </a:lstStyle>
          <a:p>
            <a:fld id="{C48D9196-7146-4672-A4BA-DB29036C6B41}"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927428" y="8467232"/>
            <a:ext cx="1008214" cy="507105"/>
          </a:xfrm>
          <a:prstGeom prst="rect">
            <a:avLst/>
          </a:prstGeom>
        </p:spPr>
      </p:pic>
    </p:spTree>
    <p:extLst>
      <p:ext uri="{BB962C8B-B14F-4D97-AF65-F5344CB8AC3E}">
        <p14:creationId xmlns:p14="http://schemas.microsoft.com/office/powerpoint/2010/main" val="167682144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652" indent="0">
              <a:buNone/>
              <a:defRPr sz="1800">
                <a:solidFill>
                  <a:schemeClr val="bg1"/>
                </a:solidFill>
              </a:defRPr>
            </a:lvl2pPr>
            <a:lvl3pPr marL="1625301" indent="0">
              <a:buNone/>
              <a:defRPr sz="1800">
                <a:solidFill>
                  <a:schemeClr val="bg1"/>
                </a:solidFill>
              </a:defRPr>
            </a:lvl3pPr>
            <a:lvl4pPr marL="2437951" indent="0">
              <a:buNone/>
              <a:defRPr sz="1800">
                <a:solidFill>
                  <a:schemeClr val="bg1"/>
                </a:solidFill>
              </a:defRPr>
            </a:lvl4pPr>
            <a:lvl5pPr marL="3250601" indent="0">
              <a:buNone/>
              <a:defRPr sz="180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348155"/>
            <a:ext cx="7795846" cy="7795845"/>
          </a:xfrm>
          <a:prstGeom prst="rect">
            <a:avLst/>
          </a:prstGeom>
        </p:spPr>
      </p:pic>
      <p:pic>
        <p:nvPicPr>
          <p:cNvPr id="6" name="Picture 5">
            <a:extLst>
              <a:ext uri="{FF2B5EF4-FFF2-40B4-BE49-F238E27FC236}">
                <a16:creationId xmlns:a16="http://schemas.microsoft.com/office/drawing/2014/main" id="{EABE42FB-069D-4623-A136-DD301E3EC858}"/>
              </a:ext>
            </a:extLst>
          </p:cNvPr>
          <p:cNvPicPr>
            <a:picLocks noChangeAspect="1"/>
          </p:cNvPicPr>
          <p:nvPr userDrawn="1"/>
        </p:nvPicPr>
        <p:blipFill>
          <a:blip r:embed="rId6"/>
          <a:stretch>
            <a:fillRect/>
          </a:stretch>
        </p:blipFill>
        <p:spPr>
          <a:xfrm>
            <a:off x="14155912" y="173332"/>
            <a:ext cx="1626647" cy="1385662"/>
          </a:xfrm>
          <a:prstGeom prst="rect">
            <a:avLst/>
          </a:prstGeom>
        </p:spPr>
      </p:pic>
    </p:spTree>
    <p:extLst>
      <p:ext uri="{BB962C8B-B14F-4D97-AF65-F5344CB8AC3E}">
        <p14:creationId xmlns:p14="http://schemas.microsoft.com/office/powerpoint/2010/main" val="263839429"/>
      </p:ext>
    </p:extLst>
  </p:cSld>
  <p:clrMapOvr>
    <a:masterClrMapping/>
  </p:clrMapOvr>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10758102" y="1838972"/>
            <a:ext cx="5497898"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5794216"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817268"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919350"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813816" y="292608"/>
            <a:ext cx="14630400" cy="1202916"/>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1162643"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1162643" y="6032921"/>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6894784"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6138077"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6138077" y="6032920"/>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11863201" y="2572919"/>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11106494" y="5116638"/>
            <a:ext cx="399234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11106494" y="6032920"/>
            <a:ext cx="399234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3097248980"/>
      </p:ext>
    </p:extLst>
  </p:cSld>
  <p:clrMapOvr>
    <a:masterClrMapping/>
  </p:clrMapOvr>
  <p:extLst>
    <p:ext uri="{DCECCB84-F9BA-43D5-87BE-67443E8EF086}">
      <p15:sldGuideLst xmlns:p15="http://schemas.microsoft.com/office/powerpoint/2012/main">
        <p15:guide id="1" pos="512" userDrawn="1">
          <p15:clr>
            <a:srgbClr val="FBAE40"/>
          </p15:clr>
        </p15:guide>
        <p15:guide id="2" pos="9728" userDrawn="1">
          <p15:clr>
            <a:srgbClr val="FBAE40"/>
          </p15:clr>
        </p15:guide>
        <p15:guide id="3" orient="horz" pos="576" userDrawn="1">
          <p15:clr>
            <a:srgbClr val="FBAE40"/>
          </p15:clr>
        </p15:guide>
        <p15:guide id="4" orient="horz" pos="1152" userDrawn="1">
          <p15:clr>
            <a:srgbClr val="FBAE40"/>
          </p15:clr>
        </p15:guide>
        <p15:guide id="5" orient="horz" pos="5016" userDrawn="1">
          <p15:clr>
            <a:srgbClr val="FBAE40"/>
          </p15:clr>
        </p15:guide>
        <p15:guide id="6" orient="horz" pos="3072" userDrawn="1">
          <p15:clr>
            <a:srgbClr val="FBAE40"/>
          </p15:clr>
        </p15:guide>
        <p15:guide id="7" pos="5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11994606" y="1828800"/>
            <a:ext cx="4261394"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828475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453571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812800"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813816" y="292608"/>
            <a:ext cx="14630400" cy="1202916"/>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637153"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1088752"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1088752"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5365539"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4817138"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4817138"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9093926"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8545525"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8545525"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12780151"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12231750" y="5088929"/>
            <a:ext cx="2893337" cy="704898"/>
          </a:xfrm>
          <a:prstGeom prst="rect">
            <a:avLst/>
          </a:prstGeom>
        </p:spPr>
        <p:txBody>
          <a:bodyPr>
            <a:noAutofit/>
          </a:bodyPr>
          <a:lstStyle>
            <a:lvl1pPr marL="0" indent="0" algn="ctr">
              <a:buNone/>
              <a:defRPr sz="2800" b="1">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12231750" y="6005212"/>
            <a:ext cx="2893337" cy="1367715"/>
          </a:xfrm>
          <a:prstGeom prst="rect">
            <a:avLst/>
          </a:prstGeom>
        </p:spPr>
        <p:txBody>
          <a:bodyPr>
            <a:noAutofit/>
          </a:bodyPr>
          <a:lstStyle>
            <a:lvl1pPr marL="0" indent="0" algn="ctr">
              <a:buNone/>
              <a:defRPr sz="2000" b="0">
                <a:solidFill>
                  <a:schemeClr val="bg1"/>
                </a:solidFill>
              </a:defRPr>
            </a:lvl1pPr>
            <a:lvl2pPr marL="812652" indent="0" algn="ctr">
              <a:buNone/>
              <a:defRPr sz="2800" b="1">
                <a:solidFill>
                  <a:schemeClr val="bg2"/>
                </a:solidFill>
              </a:defRPr>
            </a:lvl2pPr>
            <a:lvl3pPr marL="1625301" indent="0" algn="ctr">
              <a:buNone/>
              <a:defRPr sz="2800" b="1">
                <a:solidFill>
                  <a:schemeClr val="bg2"/>
                </a:solidFill>
              </a:defRPr>
            </a:lvl3pPr>
            <a:lvl4pPr marL="2437951" indent="0" algn="ctr">
              <a:buNone/>
              <a:defRPr sz="2800" b="1">
                <a:solidFill>
                  <a:schemeClr val="bg2"/>
                </a:solidFill>
              </a:defRPr>
            </a:lvl4pPr>
            <a:lvl5pPr marL="3250601" indent="0" algn="ctr">
              <a:buNone/>
              <a:defRPr sz="28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4536486" y="8302935"/>
            <a:ext cx="859713" cy="34792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879891512"/>
      </p:ext>
    </p:extLst>
  </p:cSld>
  <p:clrMapOvr>
    <a:masterClrMapping/>
  </p:clrMapOvr>
  <p:extLst>
    <p:ext uri="{DCECCB84-F9BA-43D5-87BE-67443E8EF086}">
      <p15:sldGuideLst xmlns:p15="http://schemas.microsoft.com/office/powerpoint/2012/main">
        <p15:guide id="1" orient="horz" pos="576" userDrawn="1">
          <p15:clr>
            <a:srgbClr val="FBAE40"/>
          </p15:clr>
        </p15:guide>
        <p15:guide id="2" pos="512" userDrawn="1">
          <p15:clr>
            <a:srgbClr val="FBAE40"/>
          </p15:clr>
        </p15:guide>
        <p15:guide id="3" pos="9728" userDrawn="1">
          <p15:clr>
            <a:srgbClr val="FBAE40"/>
          </p15:clr>
        </p15:guide>
        <p15:guide id="4" orient="horz" pos="1152" userDrawn="1">
          <p15:clr>
            <a:srgbClr val="FBAE40"/>
          </p15:clr>
        </p15:guide>
        <p15:guide id="5" orient="horz" pos="5016" userDrawn="1">
          <p15:clr>
            <a:srgbClr val="FBAE40"/>
          </p15:clr>
        </p15:guide>
        <p15:guide id="6" pos="5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6515" y="0"/>
            <a:ext cx="6289950" cy="9144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7502122" y="919391"/>
            <a:ext cx="2953082" cy="894428"/>
          </a:xfrm>
          <a:prstGeom prst="rect">
            <a:avLst/>
          </a:prstGeom>
        </p:spPr>
        <p:txBody>
          <a:bodyPr anchor="t"/>
          <a:lstStyle>
            <a:lvl1pPr marL="0" indent="0" algn="l">
              <a:buNone/>
              <a:defRPr sz="1200">
                <a:solidFill>
                  <a:schemeClr val="tx1"/>
                </a:solidFill>
              </a:defRPr>
            </a:lvl1pPr>
          </a:lstStyle>
          <a:p>
            <a:r>
              <a:rPr lang="en-US" dirty="0"/>
              <a:t>Copy and paste a logo onto this slide and use this box to help align it. Delete this box when done.</a:t>
            </a:r>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813816" y="4386268"/>
            <a:ext cx="4779809" cy="2194339"/>
          </a:xfrm>
          <a:prstGeom prst="rect">
            <a:avLst/>
          </a:prstGeom>
        </p:spPr>
        <p:txBody>
          <a:bodyPr anchor="b">
            <a:normAutofit/>
          </a:bodyPr>
          <a:lstStyle>
            <a:lvl1pPr marL="114300" indent="-114300">
              <a:spcBef>
                <a:spcPts val="600"/>
              </a:spcBef>
              <a:buFont typeface="Arial" panose="020B0604020202020204" pitchFamily="34" charset="0"/>
              <a:buChar char="“"/>
              <a:defRPr sz="1800" b="0">
                <a:solidFill>
                  <a:schemeClr val="bg1"/>
                </a:solidFill>
              </a:defRPr>
            </a:lvl1pPr>
            <a:lvl2pPr marL="114300" indent="0">
              <a:spcBef>
                <a:spcPts val="600"/>
              </a:spcBef>
              <a:buClr>
                <a:schemeClr val="bg1"/>
              </a:buClr>
              <a:buFont typeface="Arial" panose="020B0604020202020204" pitchFamily="34" charset="0"/>
              <a:buChar char="​"/>
              <a:tabLst/>
              <a:defRPr sz="1800" b="0">
                <a:solidFill>
                  <a:schemeClr val="bg1"/>
                </a:solidFill>
              </a:defRPr>
            </a:lvl2pPr>
            <a:lvl3pPr marL="114300" indent="0">
              <a:spcBef>
                <a:spcPts val="600"/>
              </a:spcBef>
              <a:buClr>
                <a:schemeClr val="bg1"/>
              </a:buClr>
              <a:buFont typeface="Arial" panose="020B0604020202020204" pitchFamily="34" charset="0"/>
              <a:buChar char="​"/>
              <a:tabLst/>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531453" y="83070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813816" y="923976"/>
            <a:ext cx="4663499" cy="2343513"/>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813816" y="7058874"/>
            <a:ext cx="4779810" cy="705829"/>
          </a:xfrm>
        </p:spPr>
        <p:txBody>
          <a:bodyPr>
            <a:noAutofit/>
          </a:bodyPr>
          <a:lstStyle>
            <a:lvl1pPr marL="114300" indent="0">
              <a:spcBef>
                <a:spcPts val="600"/>
              </a:spcBef>
              <a:buFont typeface="Arial" panose="020B0604020202020204" pitchFamily="34" charset="0"/>
              <a:buChar char="​"/>
              <a:defRPr sz="1800" b="1">
                <a:solidFill>
                  <a:schemeClr val="bg1"/>
                </a:solidFill>
              </a:defRPr>
            </a:lvl1pPr>
            <a:lvl2pPr marL="114300" indent="0">
              <a:spcBef>
                <a:spcPts val="600"/>
              </a:spcBef>
              <a:buFont typeface="Arial" panose="020B0604020202020204" pitchFamily="34" charset="0"/>
              <a:buChar char="​"/>
              <a:defRPr sz="1800" b="1">
                <a:solidFill>
                  <a:schemeClr val="bg1"/>
                </a:solidFill>
              </a:defRPr>
            </a:lvl2pPr>
            <a:lvl3pPr marL="114300" indent="0">
              <a:spcBef>
                <a:spcPts val="600"/>
              </a:spcBef>
              <a:buFont typeface="Arial" panose="020B0604020202020204" pitchFamily="34" charset="0"/>
              <a:buChar char="​"/>
              <a:defRPr sz="1800" b="1">
                <a:solidFill>
                  <a:schemeClr val="bg1"/>
                </a:solidFill>
              </a:defRPr>
            </a:lvl3pPr>
            <a:lvl4pPr marL="114300" indent="0">
              <a:spcBef>
                <a:spcPts val="600"/>
              </a:spcBef>
              <a:buFont typeface="Arial" panose="020B0604020202020204" pitchFamily="34" charset="0"/>
              <a:buChar char="​"/>
              <a:defRPr sz="1800" b="1">
                <a:solidFill>
                  <a:schemeClr val="bg1"/>
                </a:solidFill>
              </a:defRPr>
            </a:lvl4pPr>
            <a:lvl5pPr marL="114300" indent="0">
              <a:spcBef>
                <a:spcPts val="600"/>
              </a:spcBef>
              <a:buFont typeface="Arial" panose="020B0604020202020204" pitchFamily="34" charset="0"/>
              <a:buChar char="​"/>
              <a:defRPr sz="1800" b="1">
                <a:solidFill>
                  <a:schemeClr val="bg1"/>
                </a:solidFill>
              </a:defRPr>
            </a:lvl5pPr>
            <a:lvl6pPr marL="114300" indent="0">
              <a:spcBef>
                <a:spcPts val="600"/>
              </a:spcBef>
              <a:buFont typeface="Arial" panose="020B0604020202020204" pitchFamily="34" charset="0"/>
              <a:buChar char="​"/>
              <a:defRPr sz="1800" b="1">
                <a:solidFill>
                  <a:schemeClr val="bg1"/>
                </a:solidFill>
              </a:defRPr>
            </a:lvl6pPr>
            <a:lvl7pPr marL="114300" indent="0">
              <a:spcBef>
                <a:spcPts val="600"/>
              </a:spcBef>
              <a:buFont typeface="Arial" panose="020B0604020202020204" pitchFamily="34" charset="0"/>
              <a:buChar char="​"/>
              <a:defRPr sz="1800" b="1">
                <a:solidFill>
                  <a:schemeClr val="bg1"/>
                </a:solidFill>
              </a:defRPr>
            </a:lvl7pPr>
            <a:lvl8pPr marL="114300" indent="0">
              <a:spcBef>
                <a:spcPts val="600"/>
              </a:spcBef>
              <a:buFont typeface="Arial" panose="020B0604020202020204" pitchFamily="34" charset="0"/>
              <a:buChar char="​"/>
              <a:defRPr sz="1800" b="1">
                <a:solidFill>
                  <a:schemeClr val="bg1"/>
                </a:solidFill>
              </a:defRPr>
            </a:lvl8pPr>
            <a:lvl9pPr marL="114300" indent="0">
              <a:spcBef>
                <a:spcPts val="600"/>
              </a:spcBef>
              <a:buFont typeface="Arial" panose="020B0604020202020204" pitchFamily="34" charset="0"/>
              <a:buChar char="​"/>
              <a:defRPr sz="180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7502122" y="1976657"/>
            <a:ext cx="7940062" cy="6247952"/>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4536486" y="8302935"/>
            <a:ext cx="859713" cy="347922"/>
          </a:xfrm>
          <a:prstGeom prst="rect">
            <a:avLst/>
          </a:prstGeom>
        </p:spPr>
      </p:pic>
    </p:spTree>
    <p:extLst>
      <p:ext uri="{BB962C8B-B14F-4D97-AF65-F5344CB8AC3E}">
        <p14:creationId xmlns:p14="http://schemas.microsoft.com/office/powerpoint/2010/main" val="3250751945"/>
      </p:ext>
    </p:extLst>
  </p:cSld>
  <p:clrMapOvr>
    <a:masterClrMapping/>
  </p:clrMapOvr>
  <p:extLst>
    <p:ext uri="{DCECCB84-F9BA-43D5-87BE-67443E8EF086}">
      <p15:sldGuideLst xmlns:p15="http://schemas.microsoft.com/office/powerpoint/2012/main">
        <p15:guide id="1" pos="9728" userDrawn="1">
          <p15:clr>
            <a:srgbClr val="FBAE40"/>
          </p15:clr>
        </p15:guide>
        <p15:guide id="2" pos="512" userDrawn="1">
          <p15:clr>
            <a:srgbClr val="FBAE40"/>
          </p15:clr>
        </p15:guide>
        <p15:guide id="3" orient="horz" pos="1152" userDrawn="1">
          <p15:clr>
            <a:srgbClr val="FBAE40"/>
          </p15:clr>
        </p15:guide>
        <p15:guide id="4" orient="horz" pos="576" userDrawn="1">
          <p15:clr>
            <a:srgbClr val="FBAE40"/>
          </p15:clr>
        </p15:guide>
        <p15:guide id="5" orient="horz" pos="51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4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859801" y="8441158"/>
            <a:ext cx="447029" cy="2756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pPr/>
              <a:t>‹#›</a:t>
            </a:fld>
            <a:endParaRPr lang="en-US" sz="12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852739" y="228606"/>
            <a:ext cx="14543460" cy="1202916"/>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852739" y="2098442"/>
            <a:ext cx="14538469" cy="570398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74739806"/>
      </p:ext>
    </p:extLst>
  </p:cSld>
  <p:clrMap bg1="lt1" tx1="dk1" bg2="lt2" tx2="dk2" accent1="accent1" accent2="accent2" accent3="accent3" accent4="accent4" accent5="accent5" accent6="accent6" hlink="hlink" folHlink="folHlink"/>
  <p:sldLayoutIdLst>
    <p:sldLayoutId id="2147483919"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8" r:id="rId10"/>
    <p:sldLayoutId id="2147483912" r:id="rId11"/>
    <p:sldLayoutId id="2147483916" r:id="rId12"/>
  </p:sldLayoutIdLst>
  <p:hf hdr="0" ftr="0"/>
  <p:txStyles>
    <p:titleStyle>
      <a:lvl1pPr algn="l" defTabSz="812650" rtl="0" eaLnBrk="1" latinLnBrk="0" hangingPunct="1">
        <a:lnSpc>
          <a:spcPct val="89000"/>
        </a:lnSpc>
        <a:spcBef>
          <a:spcPct val="0"/>
        </a:spcBef>
        <a:buNone/>
        <a:defRPr sz="4600" b="1" kern="1200">
          <a:solidFill>
            <a:schemeClr val="tx1"/>
          </a:solidFill>
          <a:latin typeface="+mj-lt"/>
          <a:ea typeface="+mj-ea"/>
          <a:cs typeface="+mj-cs"/>
        </a:defRPr>
      </a:lvl1pPr>
    </p:titleStyle>
    <p:bodyStyle>
      <a:lvl1pPr marL="0" indent="0" algn="l" defTabSz="812650" rtl="0" eaLnBrk="1" latinLnBrk="0" hangingPunct="1">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242888" indent="-211138" algn="l" defTabSz="812650" rtl="0" eaLnBrk="1" latinLnBrk="0" hangingPunct="1">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2pPr>
      <a:lvl3pPr marL="528638" indent="-276225" algn="l" defTabSz="81265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4pPr>
      <a:lvl5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p:bodyStyle>
    <p:otherStyle>
      <a:defPPr>
        <a:defRPr lang="en-US"/>
      </a:defPPr>
      <a:lvl1pPr marL="0" algn="l" defTabSz="812650" rtl="0" eaLnBrk="1" latinLnBrk="0" hangingPunct="1">
        <a:defRPr sz="3200" kern="1200">
          <a:solidFill>
            <a:schemeClr val="tx1"/>
          </a:solidFill>
          <a:latin typeface="+mn-lt"/>
          <a:ea typeface="+mn-ea"/>
          <a:cs typeface="+mn-cs"/>
        </a:defRPr>
      </a:lvl1pPr>
      <a:lvl2pPr marL="812650" algn="l" defTabSz="812650" rtl="0" eaLnBrk="1" latinLnBrk="0" hangingPunct="1">
        <a:defRPr sz="3200" kern="1200">
          <a:solidFill>
            <a:schemeClr val="tx1"/>
          </a:solidFill>
          <a:latin typeface="+mn-lt"/>
          <a:ea typeface="+mn-ea"/>
          <a:cs typeface="+mn-cs"/>
        </a:defRPr>
      </a:lvl2pPr>
      <a:lvl3pPr marL="1625300" algn="l" defTabSz="812650" rtl="0" eaLnBrk="1" latinLnBrk="0" hangingPunct="1">
        <a:defRPr sz="3200" kern="1200">
          <a:solidFill>
            <a:schemeClr val="tx1"/>
          </a:solidFill>
          <a:latin typeface="+mn-lt"/>
          <a:ea typeface="+mn-ea"/>
          <a:cs typeface="+mn-cs"/>
        </a:defRPr>
      </a:lvl3pPr>
      <a:lvl4pPr marL="2437950" algn="l" defTabSz="812650" rtl="0" eaLnBrk="1" latinLnBrk="0" hangingPunct="1">
        <a:defRPr sz="3200" kern="1200">
          <a:solidFill>
            <a:schemeClr val="tx1"/>
          </a:solidFill>
          <a:latin typeface="+mn-lt"/>
          <a:ea typeface="+mn-ea"/>
          <a:cs typeface="+mn-cs"/>
        </a:defRPr>
      </a:lvl4pPr>
      <a:lvl5pPr marL="3250602" algn="l" defTabSz="812650" rtl="0" eaLnBrk="1" latinLnBrk="0" hangingPunct="1">
        <a:defRPr sz="3200" kern="1200">
          <a:solidFill>
            <a:schemeClr val="tx1"/>
          </a:solidFill>
          <a:latin typeface="+mn-lt"/>
          <a:ea typeface="+mn-ea"/>
          <a:cs typeface="+mn-cs"/>
        </a:defRPr>
      </a:lvl5pPr>
      <a:lvl6pPr marL="4063252" algn="l" defTabSz="812650" rtl="0" eaLnBrk="1" latinLnBrk="0" hangingPunct="1">
        <a:defRPr sz="3200" kern="1200">
          <a:solidFill>
            <a:schemeClr val="tx1"/>
          </a:solidFill>
          <a:latin typeface="+mn-lt"/>
          <a:ea typeface="+mn-ea"/>
          <a:cs typeface="+mn-cs"/>
        </a:defRPr>
      </a:lvl6pPr>
      <a:lvl7pPr marL="4875902" algn="l" defTabSz="812650" rtl="0" eaLnBrk="1" latinLnBrk="0" hangingPunct="1">
        <a:defRPr sz="3200" kern="1200">
          <a:solidFill>
            <a:schemeClr val="tx1"/>
          </a:solidFill>
          <a:latin typeface="+mn-lt"/>
          <a:ea typeface="+mn-ea"/>
          <a:cs typeface="+mn-cs"/>
        </a:defRPr>
      </a:lvl7pPr>
      <a:lvl8pPr marL="5688552" algn="l" defTabSz="812650" rtl="0" eaLnBrk="1" latinLnBrk="0" hangingPunct="1">
        <a:defRPr sz="3200" kern="1200">
          <a:solidFill>
            <a:schemeClr val="tx1"/>
          </a:solidFill>
          <a:latin typeface="+mn-lt"/>
          <a:ea typeface="+mn-ea"/>
          <a:cs typeface="+mn-cs"/>
        </a:defRPr>
      </a:lvl8pPr>
      <a:lvl9pPr marL="6501202" algn="l" defTabSz="812650" rtl="0" eaLnBrk="1" latinLnBrk="0" hangingPunct="1">
        <a:defRPr sz="3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5B085-24C9-4272-ADEB-E7E9863D53C1}"/>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4D2F98-AEC2-45CF-8A4E-91A2CAABB820}"/>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1B10E-F4F4-4B33-942E-624FFBEA6FD5}"/>
              </a:ext>
            </a:extLst>
          </p:cNvPr>
          <p:cNvSpPr>
            <a:spLocks noGrp="1"/>
          </p:cNvSpPr>
          <p:nvPr>
            <p:ph type="dt" sz="half" idx="2"/>
          </p:nvPr>
        </p:nvSpPr>
        <p:spPr>
          <a:xfrm>
            <a:off x="1117600" y="8475663"/>
            <a:ext cx="3657600" cy="485775"/>
          </a:xfrm>
          <a:prstGeom prst="rect">
            <a:avLst/>
          </a:prstGeom>
        </p:spPr>
        <p:txBody>
          <a:bodyPr vert="horz" lIns="91440" tIns="45720" rIns="91440" bIns="45720" rtlCol="0" anchor="ctr"/>
          <a:lstStyle>
            <a:lvl1pPr algn="l">
              <a:defRPr sz="1200">
                <a:solidFill>
                  <a:schemeClr val="tx1">
                    <a:tint val="75000"/>
                  </a:schemeClr>
                </a:solidFill>
              </a:defRPr>
            </a:lvl1pPr>
          </a:lstStyle>
          <a:p>
            <a:fld id="{16B238A0-F5EE-485E-BC5C-6C0DE17D4014}" type="datetimeFigureOut">
              <a:rPr lang="en-US" smtClean="0"/>
              <a:t>6/8/2023</a:t>
            </a:fld>
            <a:endParaRPr lang="en-US"/>
          </a:p>
        </p:txBody>
      </p:sp>
      <p:sp>
        <p:nvSpPr>
          <p:cNvPr id="5" name="Footer Placeholder 4">
            <a:extLst>
              <a:ext uri="{FF2B5EF4-FFF2-40B4-BE49-F238E27FC236}">
                <a16:creationId xmlns:a16="http://schemas.microsoft.com/office/drawing/2014/main" id="{CD6F5B58-6E43-4895-9477-420B639BB87C}"/>
              </a:ext>
            </a:extLst>
          </p:cNvPr>
          <p:cNvSpPr>
            <a:spLocks noGrp="1"/>
          </p:cNvSpPr>
          <p:nvPr>
            <p:ph type="ftr" sz="quarter" idx="3"/>
          </p:nvPr>
        </p:nvSpPr>
        <p:spPr>
          <a:xfrm>
            <a:off x="5384800" y="8475663"/>
            <a:ext cx="5486400"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D1E04D-CB72-4A77-9E09-5C7A8200A999}"/>
              </a:ext>
            </a:extLst>
          </p:cNvPr>
          <p:cNvSpPr>
            <a:spLocks noGrp="1"/>
          </p:cNvSpPr>
          <p:nvPr>
            <p:ph type="sldNum" sz="quarter" idx="4"/>
          </p:nvPr>
        </p:nvSpPr>
        <p:spPr>
          <a:xfrm>
            <a:off x="11480800" y="8475663"/>
            <a:ext cx="3657600"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5C2592D5-92D2-4B58-8E36-428FC59194DF}" type="slidenum">
              <a:rPr lang="en-US" smtClean="0"/>
              <a:t>‹#›</a:t>
            </a:fld>
            <a:endParaRPr lang="en-US"/>
          </a:p>
        </p:txBody>
      </p:sp>
    </p:spTree>
    <p:extLst>
      <p:ext uri="{BB962C8B-B14F-4D97-AF65-F5344CB8AC3E}">
        <p14:creationId xmlns:p14="http://schemas.microsoft.com/office/powerpoint/2010/main" val="28557165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822960" y="290615"/>
            <a:ext cx="14629384" cy="1202916"/>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825848" y="2057400"/>
            <a:ext cx="14630400" cy="594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1726331"/>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 id="2147483975" r:id="rId43"/>
    <p:sldLayoutId id="2147483976" r:id="rId44"/>
  </p:sldLayoutIdLst>
  <p:hf sldNum="0" hdr="0" ftr="0" dt="0"/>
  <p:txStyles>
    <p:titleStyle>
      <a:lvl1pPr algn="l" defTabSz="812650" rtl="0" eaLnBrk="1" latinLnBrk="0" hangingPunct="1">
        <a:lnSpc>
          <a:spcPct val="89000"/>
        </a:lnSpc>
        <a:spcBef>
          <a:spcPct val="0"/>
        </a:spcBef>
        <a:buNone/>
        <a:defRPr sz="4600" b="1" kern="1200">
          <a:solidFill>
            <a:schemeClr val="tx1"/>
          </a:solidFill>
          <a:latin typeface="+mj-lt"/>
          <a:ea typeface="+mj-ea"/>
          <a:cs typeface="+mj-cs"/>
        </a:defRPr>
      </a:lvl1pPr>
    </p:titleStyle>
    <p:bodyStyle>
      <a:lvl1pPr marL="0" indent="0" algn="l" defTabSz="812650" rtl="0" eaLnBrk="1" latinLnBrk="0" hangingPunct="1">
        <a:spcBef>
          <a:spcPts val="1200"/>
        </a:spcBef>
        <a:spcAft>
          <a:spcPts val="1200"/>
        </a:spcAft>
        <a:buFont typeface="Arial" panose="020B0604020202020204" pitchFamily="34" charset="0"/>
        <a:buChar char="​"/>
        <a:defRPr sz="2400" b="0" kern="1200">
          <a:solidFill>
            <a:schemeClr val="tx1"/>
          </a:solidFill>
          <a:latin typeface="+mn-lt"/>
          <a:ea typeface="+mn-ea"/>
          <a:cs typeface="+mn-cs"/>
        </a:defRPr>
      </a:lvl1pPr>
      <a:lvl2pPr marL="274320" indent="-228600" algn="l" defTabSz="812650" rtl="0" eaLnBrk="1" latinLnBrk="0" hangingPunct="1">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2pPr>
      <a:lvl3pPr marL="640080" indent="-228600" algn="l" defTabSz="81265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005840" indent="-228600" algn="l" defTabSz="812650" rtl="0" eaLnBrk="1" latinLnBrk="0" hangingPunct="1">
        <a:spcBef>
          <a:spcPts val="0"/>
        </a:spcBef>
        <a:spcAft>
          <a:spcPts val="600"/>
        </a:spcAft>
        <a:buFont typeface="Courier New" panose="02070309020205020404" pitchFamily="49" charset="0"/>
        <a:buChar char="o"/>
        <a:defRPr sz="1800" b="0" kern="1200">
          <a:solidFill>
            <a:schemeClr val="tx1"/>
          </a:solidFill>
          <a:latin typeface="+mn-lt"/>
          <a:ea typeface="+mn-ea"/>
          <a:cs typeface="+mn-cs"/>
        </a:defRPr>
      </a:lvl4pPr>
      <a:lvl5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p:bodyStyle>
    <p:otherStyle>
      <a:defPPr>
        <a:defRPr lang="en-US"/>
      </a:defPPr>
      <a:lvl1pPr marL="0" algn="l" defTabSz="812650" rtl="0" eaLnBrk="1" latinLnBrk="0" hangingPunct="1">
        <a:defRPr sz="3200" kern="1200">
          <a:solidFill>
            <a:schemeClr val="tx1"/>
          </a:solidFill>
          <a:latin typeface="+mn-lt"/>
          <a:ea typeface="+mn-ea"/>
          <a:cs typeface="+mn-cs"/>
        </a:defRPr>
      </a:lvl1pPr>
      <a:lvl2pPr marL="812650" algn="l" defTabSz="812650" rtl="0" eaLnBrk="1" latinLnBrk="0" hangingPunct="1">
        <a:defRPr sz="3200" kern="1200">
          <a:solidFill>
            <a:schemeClr val="tx1"/>
          </a:solidFill>
          <a:latin typeface="+mn-lt"/>
          <a:ea typeface="+mn-ea"/>
          <a:cs typeface="+mn-cs"/>
        </a:defRPr>
      </a:lvl2pPr>
      <a:lvl3pPr marL="1625300" algn="l" defTabSz="812650" rtl="0" eaLnBrk="1" latinLnBrk="0" hangingPunct="1">
        <a:defRPr sz="3200" kern="1200">
          <a:solidFill>
            <a:schemeClr val="tx1"/>
          </a:solidFill>
          <a:latin typeface="+mn-lt"/>
          <a:ea typeface="+mn-ea"/>
          <a:cs typeface="+mn-cs"/>
        </a:defRPr>
      </a:lvl3pPr>
      <a:lvl4pPr marL="2437950" algn="l" defTabSz="812650" rtl="0" eaLnBrk="1" latinLnBrk="0" hangingPunct="1">
        <a:defRPr sz="3200" kern="1200">
          <a:solidFill>
            <a:schemeClr val="tx1"/>
          </a:solidFill>
          <a:latin typeface="+mn-lt"/>
          <a:ea typeface="+mn-ea"/>
          <a:cs typeface="+mn-cs"/>
        </a:defRPr>
      </a:lvl4pPr>
      <a:lvl5pPr marL="3250602" algn="l" defTabSz="812650" rtl="0" eaLnBrk="1" latinLnBrk="0" hangingPunct="1">
        <a:defRPr sz="3200" kern="1200">
          <a:solidFill>
            <a:schemeClr val="tx1"/>
          </a:solidFill>
          <a:latin typeface="+mn-lt"/>
          <a:ea typeface="+mn-ea"/>
          <a:cs typeface="+mn-cs"/>
        </a:defRPr>
      </a:lvl5pPr>
      <a:lvl6pPr marL="4063252" algn="l" defTabSz="812650" rtl="0" eaLnBrk="1" latinLnBrk="0" hangingPunct="1">
        <a:defRPr sz="3200" kern="1200">
          <a:solidFill>
            <a:schemeClr val="tx1"/>
          </a:solidFill>
          <a:latin typeface="+mn-lt"/>
          <a:ea typeface="+mn-ea"/>
          <a:cs typeface="+mn-cs"/>
        </a:defRPr>
      </a:lvl6pPr>
      <a:lvl7pPr marL="4875902" algn="l" defTabSz="812650" rtl="0" eaLnBrk="1" latinLnBrk="0" hangingPunct="1">
        <a:defRPr sz="3200" kern="1200">
          <a:solidFill>
            <a:schemeClr val="tx1"/>
          </a:solidFill>
          <a:latin typeface="+mn-lt"/>
          <a:ea typeface="+mn-ea"/>
          <a:cs typeface="+mn-cs"/>
        </a:defRPr>
      </a:lvl7pPr>
      <a:lvl8pPr marL="5688552" algn="l" defTabSz="812650" rtl="0" eaLnBrk="1" latinLnBrk="0" hangingPunct="1">
        <a:defRPr sz="3200" kern="1200">
          <a:solidFill>
            <a:schemeClr val="tx1"/>
          </a:solidFill>
          <a:latin typeface="+mn-lt"/>
          <a:ea typeface="+mn-ea"/>
          <a:cs typeface="+mn-cs"/>
        </a:defRPr>
      </a:lvl8pPr>
      <a:lvl9pPr marL="6501202" algn="l" defTabSz="812650" rtl="0" eaLnBrk="1" latinLnBrk="0" hangingPunct="1">
        <a:defRPr sz="3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p15:clr>
            <a:srgbClr val="F26B43"/>
          </p15:clr>
        </p15:guide>
        <p15:guide id="3" orient="horz" pos="5040">
          <p15:clr>
            <a:srgbClr val="F26B43"/>
          </p15:clr>
        </p15:guide>
        <p15:guide id="5" pos="9728">
          <p15:clr>
            <a:srgbClr val="F26B43"/>
          </p15:clr>
        </p15:guide>
        <p15:guide id="6" pos="512">
          <p15:clr>
            <a:srgbClr val="F26B43"/>
          </p15:clr>
        </p15:guide>
        <p15:guide id="7" orient="horz" pos="1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cid:image002.jpg@01D8CE75.317B9DB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5.xml"/><Relationship Id="rId2" Type="http://schemas.openxmlformats.org/officeDocument/2006/relationships/slide" Target="slide4.xml"/><Relationship Id="rId1" Type="http://schemas.openxmlformats.org/officeDocument/2006/relationships/slideLayout" Target="../slideLayouts/slideLayout25.xml"/><Relationship Id="rId6" Type="http://schemas.openxmlformats.org/officeDocument/2006/relationships/slide" Target="slide24.xml"/><Relationship Id="rId5" Type="http://schemas.openxmlformats.org/officeDocument/2006/relationships/slide" Target="slide14.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flexstation.flex.com:8443/ewi/#/flexstatio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cid:image001.jpg@01D8CE75.317B9DB0" TargetMode="Externa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163DB16-B4D2-4116-B6C0-BA60F13D3C70}"/>
              </a:ext>
            </a:extLst>
          </p:cNvPr>
          <p:cNvSpPr>
            <a:spLocks noGrp="1"/>
          </p:cNvSpPr>
          <p:nvPr>
            <p:ph type="title"/>
          </p:nvPr>
        </p:nvSpPr>
        <p:spPr>
          <a:xfrm>
            <a:off x="130933" y="3042542"/>
            <a:ext cx="6854067" cy="3058915"/>
          </a:xfrm>
        </p:spPr>
        <p:txBody>
          <a:bodyPr>
            <a:normAutofit/>
          </a:bodyPr>
          <a:lstStyle/>
          <a:p>
            <a:r>
              <a:rPr lang="en-US" sz="4900" dirty="0"/>
              <a:t>E-WI</a:t>
            </a:r>
            <a:r>
              <a:rPr lang="zh-CN" altLang="en-US" sz="4900" dirty="0"/>
              <a:t>系统使用指南</a:t>
            </a:r>
            <a:br>
              <a:rPr lang="en-US" sz="4900" dirty="0"/>
            </a:br>
            <a:r>
              <a:rPr lang="en-US" sz="4900" dirty="0"/>
              <a:t>E-WI System Instruction</a:t>
            </a:r>
            <a:br>
              <a:rPr lang="en-US" sz="4900" dirty="0"/>
            </a:br>
            <a:endParaRPr lang="en-US" dirty="0"/>
          </a:p>
        </p:txBody>
      </p:sp>
      <p:sp>
        <p:nvSpPr>
          <p:cNvPr id="9" name="Subtitle 4">
            <a:extLst>
              <a:ext uri="{FF2B5EF4-FFF2-40B4-BE49-F238E27FC236}">
                <a16:creationId xmlns:a16="http://schemas.microsoft.com/office/drawing/2014/main" id="{CD4AEBEB-D264-442A-881C-E6DBCD05B712}"/>
              </a:ext>
            </a:extLst>
          </p:cNvPr>
          <p:cNvSpPr>
            <a:spLocks noGrp="1"/>
          </p:cNvSpPr>
          <p:nvPr>
            <p:ph type="subTitle" idx="1"/>
          </p:nvPr>
        </p:nvSpPr>
        <p:spPr>
          <a:xfrm>
            <a:off x="130933" y="6426200"/>
            <a:ext cx="6130167" cy="990600"/>
          </a:xfrm>
        </p:spPr>
        <p:txBody>
          <a:bodyPr>
            <a:noAutofit/>
          </a:bodyPr>
          <a:lstStyle/>
          <a:p>
            <a:pPr>
              <a:spcBef>
                <a:spcPts val="0"/>
              </a:spcBef>
              <a:spcAft>
                <a:spcPts val="0"/>
              </a:spcAft>
            </a:pPr>
            <a:r>
              <a:rPr lang="en-US" sz="1800" dirty="0"/>
              <a:t>Released in : 2023/06/08</a:t>
            </a:r>
          </a:p>
          <a:p>
            <a:pPr>
              <a:spcBef>
                <a:spcPts val="0"/>
              </a:spcBef>
              <a:spcAft>
                <a:spcPts val="0"/>
              </a:spcAft>
            </a:pPr>
            <a:r>
              <a:rPr lang="en-US" sz="1800" dirty="0"/>
              <a:t>Issued by:      A</a:t>
            </a:r>
            <a:r>
              <a:rPr lang="en-US" altLang="zh-CN" sz="1800" dirty="0"/>
              <a:t>nly Hu</a:t>
            </a:r>
            <a:endParaRPr lang="en-US" sz="1800" dirty="0"/>
          </a:p>
          <a:p>
            <a:pPr>
              <a:spcBef>
                <a:spcPts val="0"/>
              </a:spcBef>
              <a:spcAft>
                <a:spcPts val="0"/>
              </a:spcAft>
            </a:pPr>
            <a:endParaRPr lang="en-US" sz="1800" dirty="0"/>
          </a:p>
          <a:p>
            <a:pPr>
              <a:spcBef>
                <a:spcPts val="0"/>
              </a:spcBef>
              <a:spcAft>
                <a:spcPts val="0"/>
              </a:spcAft>
            </a:pPr>
            <a:r>
              <a:rPr lang="en-US" sz="1800" dirty="0"/>
              <a:t>PCBA B17 QA</a:t>
            </a:r>
          </a:p>
        </p:txBody>
      </p:sp>
    </p:spTree>
    <p:extLst>
      <p:ext uri="{BB962C8B-B14F-4D97-AF65-F5344CB8AC3E}">
        <p14:creationId xmlns:p14="http://schemas.microsoft.com/office/powerpoint/2010/main" val="412815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Application </a:t>
            </a:r>
            <a:r>
              <a:rPr lang="zh-CN" altLang="en-US" sz="3600" dirty="0"/>
              <a:t>系统用户权限申请</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D64E565B-C4AB-4B7C-9E57-E63ED5028542}"/>
              </a:ext>
            </a:extLst>
          </p:cNvPr>
          <p:cNvSpPr txBox="1"/>
          <p:nvPr/>
        </p:nvSpPr>
        <p:spPr>
          <a:xfrm>
            <a:off x="178546" y="1323658"/>
            <a:ext cx="15493253" cy="1015663"/>
          </a:xfrm>
          <a:prstGeom prst="rect">
            <a:avLst/>
          </a:prstGeom>
          <a:noFill/>
        </p:spPr>
        <p:txBody>
          <a:bodyPr wrap="square">
            <a:spAutoFit/>
          </a:bodyPr>
          <a:lstStyle/>
          <a:p>
            <a:pPr>
              <a:lnSpc>
                <a:spcPct val="150000"/>
              </a:lnSpc>
              <a:spcBef>
                <a:spcPct val="20000"/>
              </a:spcBef>
            </a:pPr>
            <a:r>
              <a:rPr lang="en-US" altLang="zh-CN" sz="2400" dirty="0">
                <a:latin typeface="Arial" panose="020B0604020202020204" pitchFamily="34" charset="0"/>
                <a:ea typeface="SimSun" pitchFamily="2" charset="-122"/>
                <a:cs typeface="Arial" panose="020B0604020202020204" pitchFamily="34" charset="0"/>
              </a:rPr>
              <a:t>3. </a:t>
            </a:r>
            <a:r>
              <a:rPr lang="en-AU" sz="2400" dirty="0">
                <a:latin typeface="Arial" panose="020B0604020202020204" pitchFamily="34" charset="0"/>
                <a:ea typeface="SimSun" pitchFamily="2" charset="-122"/>
                <a:cs typeface="Arial" panose="020B0604020202020204" pitchFamily="34" charset="0"/>
              </a:rPr>
              <a:t>This will redirect into below Flexware Page once after login with your AD.</a:t>
            </a:r>
            <a:endParaRPr lang="en-US" altLang="zh-CN" sz="2400" dirty="0">
              <a:latin typeface="Arial" panose="020B0604020202020204" pitchFamily="34" charset="0"/>
              <a:ea typeface="SimSun" pitchFamily="2" charset="-122"/>
              <a:cs typeface="Arial" panose="020B0604020202020204" pitchFamily="34" charset="0"/>
            </a:endParaRPr>
          </a:p>
          <a:p>
            <a:r>
              <a:rPr lang="zh-CN" altLang="en-US" sz="2400" dirty="0">
                <a:latin typeface="Arial" panose="020B0604020202020204" pitchFamily="34" charset="0"/>
                <a:ea typeface="SimSun" pitchFamily="2" charset="-122"/>
                <a:cs typeface="Arial" panose="020B0604020202020204" pitchFamily="34" charset="0"/>
              </a:rPr>
              <a:t>    使用您的</a:t>
            </a:r>
            <a:r>
              <a:rPr lang="en-AU" sz="2400" dirty="0">
                <a:latin typeface="Arial" panose="020B0604020202020204" pitchFamily="34" charset="0"/>
                <a:ea typeface="SimSun" pitchFamily="2" charset="-122"/>
                <a:cs typeface="Arial" panose="020B0604020202020204" pitchFamily="34" charset="0"/>
              </a:rPr>
              <a:t>AD</a:t>
            </a:r>
            <a:r>
              <a:rPr lang="zh-CN" altLang="en-US" sz="2400" dirty="0">
                <a:latin typeface="Arial" panose="020B0604020202020204" pitchFamily="34" charset="0"/>
                <a:ea typeface="SimSun" pitchFamily="2" charset="-122"/>
                <a:cs typeface="Arial" panose="020B0604020202020204" pitchFamily="34" charset="0"/>
              </a:rPr>
              <a:t>登录后，将出现下面</a:t>
            </a:r>
            <a:r>
              <a:rPr lang="en-AU" sz="2400" dirty="0">
                <a:latin typeface="Arial" panose="020B0604020202020204" pitchFamily="34" charset="0"/>
                <a:ea typeface="SimSun" pitchFamily="2" charset="-122"/>
                <a:cs typeface="Arial" panose="020B0604020202020204" pitchFamily="34" charset="0"/>
              </a:rPr>
              <a:t>Flexware</a:t>
            </a:r>
            <a:r>
              <a:rPr lang="zh-CN" altLang="en-US" sz="2400" dirty="0">
                <a:latin typeface="Arial" panose="020B0604020202020204" pitchFamily="34" charset="0"/>
                <a:ea typeface="SimSun" pitchFamily="2" charset="-122"/>
                <a:cs typeface="Arial" panose="020B0604020202020204" pitchFamily="34" charset="0"/>
              </a:rPr>
              <a:t>界面。</a:t>
            </a:r>
            <a:endParaRPr lang="en-US" sz="2400" dirty="0">
              <a:latin typeface="Arial" panose="020B0604020202020204" pitchFamily="34" charset="0"/>
              <a:ea typeface="SimSun" pitchFamily="2" charset="-122"/>
              <a:cs typeface="Arial" panose="020B0604020202020204" pitchFamily="34" charset="0"/>
            </a:endParaRPr>
          </a:p>
        </p:txBody>
      </p:sp>
      <p:grpSp>
        <p:nvGrpSpPr>
          <p:cNvPr id="3" name="Group 2">
            <a:extLst>
              <a:ext uri="{FF2B5EF4-FFF2-40B4-BE49-F238E27FC236}">
                <a16:creationId xmlns:a16="http://schemas.microsoft.com/office/drawing/2014/main" id="{184059A1-6418-44B5-B144-17A68EDF4D17}"/>
              </a:ext>
            </a:extLst>
          </p:cNvPr>
          <p:cNvGrpSpPr/>
          <p:nvPr/>
        </p:nvGrpSpPr>
        <p:grpSpPr>
          <a:xfrm>
            <a:off x="572247" y="2440921"/>
            <a:ext cx="10016490" cy="5575939"/>
            <a:chOff x="572247" y="3185714"/>
            <a:chExt cx="10016490" cy="5575939"/>
          </a:xfrm>
        </p:grpSpPr>
        <p:pic>
          <p:nvPicPr>
            <p:cNvPr id="5" name="Picture 4" descr="Graphical user interface, text, email&#10;&#10;Description automatically generated">
              <a:extLst>
                <a:ext uri="{FF2B5EF4-FFF2-40B4-BE49-F238E27FC236}">
                  <a16:creationId xmlns:a16="http://schemas.microsoft.com/office/drawing/2014/main" id="{81FD3573-FF9B-48A4-A2D1-E8DDFB015B03}"/>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2247" y="3185714"/>
              <a:ext cx="10016490" cy="5575939"/>
            </a:xfrm>
            <a:prstGeom prst="rect">
              <a:avLst/>
            </a:prstGeom>
            <a:noFill/>
            <a:ln>
              <a:noFill/>
            </a:ln>
          </p:spPr>
        </p:pic>
        <p:sp>
          <p:nvSpPr>
            <p:cNvPr id="7" name="Rectangle: Rounded Corners 6">
              <a:extLst>
                <a:ext uri="{FF2B5EF4-FFF2-40B4-BE49-F238E27FC236}">
                  <a16:creationId xmlns:a16="http://schemas.microsoft.com/office/drawing/2014/main" id="{A6ADC71C-9EC4-4C4B-8F20-010498DD78FE}"/>
                </a:ext>
              </a:extLst>
            </p:cNvPr>
            <p:cNvSpPr/>
            <p:nvPr/>
          </p:nvSpPr>
          <p:spPr>
            <a:xfrm>
              <a:off x="643309" y="8448675"/>
              <a:ext cx="7281863" cy="1968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2063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Application </a:t>
            </a:r>
            <a:r>
              <a:rPr lang="zh-CN" altLang="en-US" sz="3600" dirty="0"/>
              <a:t>系统用户权限申请</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D64E565B-C4AB-4B7C-9E57-E63ED5028542}"/>
              </a:ext>
            </a:extLst>
          </p:cNvPr>
          <p:cNvSpPr txBox="1"/>
          <p:nvPr/>
        </p:nvSpPr>
        <p:spPr>
          <a:xfrm>
            <a:off x="178546" y="1323658"/>
            <a:ext cx="15493253" cy="1200329"/>
          </a:xfrm>
          <a:prstGeom prst="rect">
            <a:avLst/>
          </a:prstGeom>
          <a:noFill/>
        </p:spPr>
        <p:txBody>
          <a:bodyPr wrap="square">
            <a:spAutoFit/>
          </a:bodyPr>
          <a:lstStyle/>
          <a:p>
            <a:r>
              <a:rPr lang="en-AU" sz="2400" dirty="0">
                <a:latin typeface="Arial" panose="020B0604020202020204" pitchFamily="34" charset="0"/>
                <a:ea typeface="SimSun" pitchFamily="2" charset="-122"/>
                <a:cs typeface="Arial" panose="020B0604020202020204" pitchFamily="34" charset="0"/>
              </a:rPr>
              <a:t>4. Select the respective E-WI role and click on this to apply and then click next to select and add your site ERP and customer for which you need access to E-WI).</a:t>
            </a:r>
            <a:endParaRPr lang="en-US" altLang="zh-CN" sz="2400" dirty="0">
              <a:latin typeface="Arial" panose="020B0604020202020204" pitchFamily="34" charset="0"/>
              <a:ea typeface="SimSun" pitchFamily="2" charset="-122"/>
              <a:cs typeface="Arial" panose="020B0604020202020204" pitchFamily="34" charset="0"/>
            </a:endParaRPr>
          </a:p>
          <a:p>
            <a:r>
              <a:rPr lang="zh-CN" altLang="en-US" sz="2400" dirty="0">
                <a:latin typeface="Arial" panose="020B0604020202020204" pitchFamily="34" charset="0"/>
                <a:ea typeface="SimSun" pitchFamily="2" charset="-122"/>
                <a:cs typeface="Arial" panose="020B0604020202020204" pitchFamily="34" charset="0"/>
              </a:rPr>
              <a:t>选择相应的</a:t>
            </a:r>
            <a:r>
              <a:rPr lang="en-AU" sz="2400" dirty="0">
                <a:latin typeface="Arial" panose="020B0604020202020204" pitchFamily="34" charset="0"/>
                <a:ea typeface="SimSun" pitchFamily="2" charset="-122"/>
                <a:cs typeface="Arial" panose="020B0604020202020204" pitchFamily="34" charset="0"/>
              </a:rPr>
              <a:t> E-WI </a:t>
            </a:r>
            <a:r>
              <a:rPr lang="zh-CN" altLang="en-US" sz="2400" dirty="0">
                <a:latin typeface="Arial" panose="020B0604020202020204" pitchFamily="34" charset="0"/>
                <a:ea typeface="SimSun" pitchFamily="2" charset="-122"/>
                <a:cs typeface="Arial" panose="020B0604020202020204" pitchFamily="34" charset="0"/>
              </a:rPr>
              <a:t>角色并单击此应用，然后单击下一步选择并添加您需要访问</a:t>
            </a:r>
            <a:r>
              <a:rPr lang="en-AU" sz="2400" dirty="0">
                <a:latin typeface="Arial" panose="020B0604020202020204" pitchFamily="34" charset="0"/>
                <a:ea typeface="SimSun" pitchFamily="2" charset="-122"/>
                <a:cs typeface="Arial" panose="020B0604020202020204" pitchFamily="34" charset="0"/>
              </a:rPr>
              <a:t> E-WI </a:t>
            </a:r>
            <a:r>
              <a:rPr lang="zh-CN" altLang="en-US" sz="2400" dirty="0">
                <a:latin typeface="Arial" panose="020B0604020202020204" pitchFamily="34" charset="0"/>
                <a:ea typeface="SimSun" pitchFamily="2" charset="-122"/>
                <a:cs typeface="Arial" panose="020B0604020202020204" pitchFamily="34" charset="0"/>
              </a:rPr>
              <a:t>的事业部 </a:t>
            </a:r>
            <a:r>
              <a:rPr lang="en-AU" sz="2400" dirty="0">
                <a:latin typeface="Arial" panose="020B0604020202020204" pitchFamily="34" charset="0"/>
                <a:ea typeface="SimSun" pitchFamily="2" charset="-122"/>
                <a:cs typeface="Arial" panose="020B0604020202020204" pitchFamily="34" charset="0"/>
              </a:rPr>
              <a:t>ERP </a:t>
            </a:r>
            <a:r>
              <a:rPr lang="zh-CN" altLang="en-US" sz="2400" dirty="0">
                <a:latin typeface="Arial" panose="020B0604020202020204" pitchFamily="34" charset="0"/>
                <a:ea typeface="SimSun" pitchFamily="2" charset="-122"/>
                <a:cs typeface="Arial" panose="020B0604020202020204" pitchFamily="34" charset="0"/>
              </a:rPr>
              <a:t>和客户。</a:t>
            </a:r>
            <a:endParaRPr lang="en-US" sz="2400" dirty="0">
              <a:latin typeface="Arial" panose="020B0604020202020204" pitchFamily="34" charset="0"/>
              <a:ea typeface="SimSun" pitchFamily="2" charset="-122"/>
              <a:cs typeface="Arial" panose="020B0604020202020204" pitchFamily="34" charset="0"/>
            </a:endParaRPr>
          </a:p>
        </p:txBody>
      </p:sp>
      <p:grpSp>
        <p:nvGrpSpPr>
          <p:cNvPr id="23" name="Group 22">
            <a:extLst>
              <a:ext uri="{FF2B5EF4-FFF2-40B4-BE49-F238E27FC236}">
                <a16:creationId xmlns:a16="http://schemas.microsoft.com/office/drawing/2014/main" id="{1B95934A-8938-4093-B9E5-78966E9C5542}"/>
              </a:ext>
            </a:extLst>
          </p:cNvPr>
          <p:cNvGrpSpPr/>
          <p:nvPr/>
        </p:nvGrpSpPr>
        <p:grpSpPr>
          <a:xfrm>
            <a:off x="242888" y="2523987"/>
            <a:ext cx="15415737" cy="5815842"/>
            <a:chOff x="242888" y="2954592"/>
            <a:chExt cx="15415737" cy="5815842"/>
          </a:xfrm>
        </p:grpSpPr>
        <p:pic>
          <p:nvPicPr>
            <p:cNvPr id="22" name="Picture 21">
              <a:extLst>
                <a:ext uri="{FF2B5EF4-FFF2-40B4-BE49-F238E27FC236}">
                  <a16:creationId xmlns:a16="http://schemas.microsoft.com/office/drawing/2014/main" id="{2009B672-138B-4036-B1D1-C2037754F42C}"/>
                </a:ext>
              </a:extLst>
            </p:cNvPr>
            <p:cNvPicPr>
              <a:picLocks noChangeAspect="1"/>
            </p:cNvPicPr>
            <p:nvPr/>
          </p:nvPicPr>
          <p:blipFill>
            <a:blip r:embed="rId3"/>
            <a:stretch>
              <a:fillRect/>
            </a:stretch>
          </p:blipFill>
          <p:spPr>
            <a:xfrm>
              <a:off x="1970088" y="6219661"/>
              <a:ext cx="9684496" cy="2550773"/>
            </a:xfrm>
            <a:prstGeom prst="rect">
              <a:avLst/>
            </a:prstGeom>
          </p:spPr>
        </p:pic>
        <p:pic>
          <p:nvPicPr>
            <p:cNvPr id="20" name="Picture 19">
              <a:extLst>
                <a:ext uri="{FF2B5EF4-FFF2-40B4-BE49-F238E27FC236}">
                  <a16:creationId xmlns:a16="http://schemas.microsoft.com/office/drawing/2014/main" id="{92AA51EB-C443-4E26-81E2-89D6E95360FD}"/>
                </a:ext>
              </a:extLst>
            </p:cNvPr>
            <p:cNvPicPr>
              <a:picLocks noChangeAspect="1"/>
            </p:cNvPicPr>
            <p:nvPr/>
          </p:nvPicPr>
          <p:blipFill>
            <a:blip r:embed="rId4"/>
            <a:stretch>
              <a:fillRect/>
            </a:stretch>
          </p:blipFill>
          <p:spPr>
            <a:xfrm>
              <a:off x="292847" y="3165324"/>
              <a:ext cx="11361737" cy="2968193"/>
            </a:xfrm>
            <a:prstGeom prst="rect">
              <a:avLst/>
            </a:prstGeom>
          </p:spPr>
        </p:pic>
        <p:sp>
          <p:nvSpPr>
            <p:cNvPr id="10" name="Rectangle 9">
              <a:extLst>
                <a:ext uri="{FF2B5EF4-FFF2-40B4-BE49-F238E27FC236}">
                  <a16:creationId xmlns:a16="http://schemas.microsoft.com/office/drawing/2014/main" id="{3A260561-EDDC-419B-88AC-C397E7FC734C}"/>
                </a:ext>
              </a:extLst>
            </p:cNvPr>
            <p:cNvSpPr/>
            <p:nvPr/>
          </p:nvSpPr>
          <p:spPr>
            <a:xfrm>
              <a:off x="7167346" y="4135832"/>
              <a:ext cx="3555864"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1" name="Speech Bubble: Rectangle 10">
              <a:extLst>
                <a:ext uri="{FF2B5EF4-FFF2-40B4-BE49-F238E27FC236}">
                  <a16:creationId xmlns:a16="http://schemas.microsoft.com/office/drawing/2014/main" id="{45651CC5-AAC2-4A14-A67C-8500BC42DC3E}"/>
                </a:ext>
              </a:extLst>
            </p:cNvPr>
            <p:cNvSpPr/>
            <p:nvPr/>
          </p:nvSpPr>
          <p:spPr>
            <a:xfrm>
              <a:off x="13309125" y="2954592"/>
              <a:ext cx="2349500" cy="1299907"/>
            </a:xfrm>
            <a:prstGeom prst="wedgeRectCallout">
              <a:avLst>
                <a:gd name="adj1" fmla="val -155350"/>
                <a:gd name="adj2" fmla="val 46129"/>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lt1"/>
                  </a:solidFill>
                </a:rPr>
                <a:t>B17</a:t>
              </a:r>
              <a:r>
                <a:rPr lang="zh-CN" altLang="en-US" sz="2000" b="1" dirty="0">
                  <a:solidFill>
                    <a:schemeClr val="lt1"/>
                  </a:solidFill>
                </a:rPr>
                <a:t>用户可选择</a:t>
              </a:r>
              <a:r>
                <a:rPr lang="en-US" altLang="zh-CN" sz="2000" b="1" dirty="0">
                  <a:solidFill>
                    <a:schemeClr val="lt1"/>
                  </a:solidFill>
                </a:rPr>
                <a:t>891 – MECH B17 ZHUHAI</a:t>
              </a:r>
              <a:endParaRPr lang="en-US" sz="2000" b="1" dirty="0">
                <a:solidFill>
                  <a:schemeClr val="lt1"/>
                </a:solidFill>
              </a:endParaRPr>
            </a:p>
          </p:txBody>
        </p:sp>
        <p:sp>
          <p:nvSpPr>
            <p:cNvPr id="16" name="Speech Bubble: Rectangle 15">
              <a:extLst>
                <a:ext uri="{FF2B5EF4-FFF2-40B4-BE49-F238E27FC236}">
                  <a16:creationId xmlns:a16="http://schemas.microsoft.com/office/drawing/2014/main" id="{458FF5D1-C2F6-4B4C-BE97-B3DCF1937099}"/>
                </a:ext>
              </a:extLst>
            </p:cNvPr>
            <p:cNvSpPr/>
            <p:nvPr/>
          </p:nvSpPr>
          <p:spPr>
            <a:xfrm>
              <a:off x="242888" y="6608419"/>
              <a:ext cx="2349500" cy="1259865"/>
            </a:xfrm>
            <a:prstGeom prst="wedgeRectCallout">
              <a:avLst>
                <a:gd name="adj1" fmla="val 78704"/>
                <a:gd name="adj2" fmla="val -20402"/>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在此处输入需要</a:t>
              </a:r>
              <a:r>
                <a:rPr lang="en-US" altLang="zh-CN" sz="2000" b="1" dirty="0"/>
                <a:t>E-WI</a:t>
              </a:r>
              <a:r>
                <a:rPr lang="zh-CN" altLang="en-US" sz="2000" b="1" dirty="0"/>
                <a:t>权限的项目名称，点击</a:t>
              </a:r>
              <a:r>
                <a:rPr lang="en-US" altLang="zh-CN" sz="2000" b="1" dirty="0"/>
                <a:t>Add</a:t>
              </a:r>
              <a:endParaRPr lang="en-US" sz="2000" b="1" dirty="0">
                <a:solidFill>
                  <a:schemeClr val="lt1"/>
                </a:solidFill>
              </a:endParaRPr>
            </a:p>
          </p:txBody>
        </p:sp>
        <p:sp>
          <p:nvSpPr>
            <p:cNvPr id="17" name="Rectangle 16">
              <a:extLst>
                <a:ext uri="{FF2B5EF4-FFF2-40B4-BE49-F238E27FC236}">
                  <a16:creationId xmlns:a16="http://schemas.microsoft.com/office/drawing/2014/main" id="{4621CA2F-F7F5-4467-9A1F-E5A5365F98E0}"/>
                </a:ext>
              </a:extLst>
            </p:cNvPr>
            <p:cNvSpPr/>
            <p:nvPr/>
          </p:nvSpPr>
          <p:spPr>
            <a:xfrm>
              <a:off x="7785472" y="6942676"/>
              <a:ext cx="2018928" cy="37534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8" name="Speech Bubble: Rectangle 17">
              <a:extLst>
                <a:ext uri="{FF2B5EF4-FFF2-40B4-BE49-F238E27FC236}">
                  <a16:creationId xmlns:a16="http://schemas.microsoft.com/office/drawing/2014/main" id="{663E0B32-1285-41FD-AE6F-DF6E00437861}"/>
                </a:ext>
              </a:extLst>
            </p:cNvPr>
            <p:cNvSpPr/>
            <p:nvPr/>
          </p:nvSpPr>
          <p:spPr>
            <a:xfrm>
              <a:off x="11936412" y="6219661"/>
              <a:ext cx="2349500" cy="1299907"/>
            </a:xfrm>
            <a:prstGeom prst="wedgeRectCallout">
              <a:avLst>
                <a:gd name="adj1" fmla="val -140755"/>
                <a:gd name="adj2" fmla="val 19750"/>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solidFill>
                    <a:schemeClr val="lt1"/>
                  </a:solidFill>
                </a:rPr>
                <a:t>相应的客户名会在此显示</a:t>
              </a:r>
              <a:endParaRPr lang="en-US" sz="2000" b="1" dirty="0">
                <a:solidFill>
                  <a:schemeClr val="lt1"/>
                </a:solidFill>
              </a:endParaRPr>
            </a:p>
          </p:txBody>
        </p:sp>
      </p:grpSp>
    </p:spTree>
    <p:extLst>
      <p:ext uri="{BB962C8B-B14F-4D97-AF65-F5344CB8AC3E}">
        <p14:creationId xmlns:p14="http://schemas.microsoft.com/office/powerpoint/2010/main" val="2193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Application </a:t>
            </a:r>
            <a:r>
              <a:rPr lang="zh-CN" altLang="en-US" sz="3600" dirty="0"/>
              <a:t>系统用户权限申请</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D64E565B-C4AB-4B7C-9E57-E63ED5028542}"/>
              </a:ext>
            </a:extLst>
          </p:cNvPr>
          <p:cNvSpPr txBox="1"/>
          <p:nvPr/>
        </p:nvSpPr>
        <p:spPr>
          <a:xfrm>
            <a:off x="178546" y="1323658"/>
            <a:ext cx="15493253" cy="830997"/>
          </a:xfrm>
          <a:prstGeom prst="rect">
            <a:avLst/>
          </a:prstGeom>
          <a:noFill/>
        </p:spPr>
        <p:txBody>
          <a:bodyPr wrap="square">
            <a:spAutoFit/>
          </a:bodyPr>
          <a:lstStyle/>
          <a:p>
            <a:r>
              <a:rPr lang="en-AU" sz="2400" dirty="0">
                <a:latin typeface="Arial" panose="020B0604020202020204" pitchFamily="34" charset="0"/>
                <a:ea typeface="SimSun" pitchFamily="2" charset="-122"/>
                <a:cs typeface="Arial" panose="020B0604020202020204" pitchFamily="34" charset="0"/>
              </a:rPr>
              <a:t>5. Click on Submit for approvals. Once user manager approve the role, then user can get E-WI access.</a:t>
            </a:r>
            <a:endParaRPr lang="en-US" sz="2400" dirty="0">
              <a:latin typeface="Arial" panose="020B0604020202020204" pitchFamily="34" charset="0"/>
              <a:ea typeface="SimSun" pitchFamily="2" charset="-122"/>
              <a:cs typeface="Arial" panose="020B0604020202020204" pitchFamily="34" charset="0"/>
            </a:endParaRPr>
          </a:p>
          <a:p>
            <a:r>
              <a:rPr lang="zh-CN" altLang="en-US" sz="2400" dirty="0">
                <a:latin typeface="Arial" panose="020B0604020202020204" pitchFamily="34" charset="0"/>
                <a:ea typeface="SimSun" pitchFamily="2" charset="-122"/>
                <a:cs typeface="Arial" panose="020B0604020202020204" pitchFamily="34" charset="0"/>
              </a:rPr>
              <a:t>点击提交进行审批。一旦用户经理批准角色，该用户就可以获得</a:t>
            </a:r>
            <a:r>
              <a:rPr lang="en-AU" sz="2400" dirty="0">
                <a:latin typeface="Arial" panose="020B0604020202020204" pitchFamily="34" charset="0"/>
                <a:ea typeface="SimSun" pitchFamily="2" charset="-122"/>
                <a:cs typeface="Arial" panose="020B0604020202020204" pitchFamily="34" charset="0"/>
              </a:rPr>
              <a:t> E-WI </a:t>
            </a:r>
            <a:r>
              <a:rPr lang="zh-CN" altLang="en-US" sz="2400" dirty="0">
                <a:latin typeface="Arial" panose="020B0604020202020204" pitchFamily="34" charset="0"/>
                <a:ea typeface="SimSun" pitchFamily="2" charset="-122"/>
                <a:cs typeface="Arial" panose="020B0604020202020204" pitchFamily="34" charset="0"/>
              </a:rPr>
              <a:t>访问权限。</a:t>
            </a:r>
            <a:endParaRPr lang="en-US" sz="2400" dirty="0">
              <a:latin typeface="Arial" panose="020B0604020202020204" pitchFamily="34" charset="0"/>
              <a:ea typeface="SimSun" pitchFamily="2" charset="-122"/>
              <a:cs typeface="Arial" panose="020B0604020202020204" pitchFamily="34" charset="0"/>
            </a:endParaRPr>
          </a:p>
        </p:txBody>
      </p:sp>
      <p:sp>
        <p:nvSpPr>
          <p:cNvPr id="6" name="Rectangle 5">
            <a:hlinkClick r:id="rId3" action="ppaction://hlinksldjump"/>
            <a:extLst>
              <a:ext uri="{FF2B5EF4-FFF2-40B4-BE49-F238E27FC236}">
                <a16:creationId xmlns:a16="http://schemas.microsoft.com/office/drawing/2014/main" id="{475BFA0D-2811-40F5-B941-DE80E309A678}"/>
              </a:ext>
            </a:extLst>
          </p:cNvPr>
          <p:cNvSpPr/>
          <p:nvPr/>
        </p:nvSpPr>
        <p:spPr>
          <a:xfrm>
            <a:off x="12661900" y="415432"/>
            <a:ext cx="1371600" cy="635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3"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pic>
        <p:nvPicPr>
          <p:cNvPr id="8" name="Picture 7">
            <a:extLst>
              <a:ext uri="{FF2B5EF4-FFF2-40B4-BE49-F238E27FC236}">
                <a16:creationId xmlns:a16="http://schemas.microsoft.com/office/drawing/2014/main" id="{71499DC0-E9E9-4826-B80F-07BB056C3645}"/>
              </a:ext>
            </a:extLst>
          </p:cNvPr>
          <p:cNvPicPr>
            <a:picLocks noChangeAspect="1"/>
          </p:cNvPicPr>
          <p:nvPr/>
        </p:nvPicPr>
        <p:blipFill>
          <a:blip r:embed="rId4"/>
          <a:stretch>
            <a:fillRect/>
          </a:stretch>
        </p:blipFill>
        <p:spPr>
          <a:xfrm>
            <a:off x="407518" y="2670175"/>
            <a:ext cx="10342529" cy="5267325"/>
          </a:xfrm>
          <a:prstGeom prst="rect">
            <a:avLst/>
          </a:prstGeom>
        </p:spPr>
      </p:pic>
      <p:sp>
        <p:nvSpPr>
          <p:cNvPr id="19" name="Speech Bubble: Rectangle 18">
            <a:extLst>
              <a:ext uri="{FF2B5EF4-FFF2-40B4-BE49-F238E27FC236}">
                <a16:creationId xmlns:a16="http://schemas.microsoft.com/office/drawing/2014/main" id="{B9F67ED9-59E5-462E-BE3B-BB69A8840E41}"/>
              </a:ext>
            </a:extLst>
          </p:cNvPr>
          <p:cNvSpPr/>
          <p:nvPr/>
        </p:nvSpPr>
        <p:spPr>
          <a:xfrm>
            <a:off x="10750047" y="2510125"/>
            <a:ext cx="2349500" cy="1299907"/>
          </a:xfrm>
          <a:prstGeom prst="wedgeRectCallout">
            <a:avLst>
              <a:gd name="adj1" fmla="val -157512"/>
              <a:gd name="adj2" fmla="val 28543"/>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t>会收到邮件通知你已经获得</a:t>
            </a:r>
            <a:r>
              <a:rPr lang="en-AU" altLang="zh-CN" sz="2000" dirty="0">
                <a:latin typeface="Arial" panose="020B0604020202020204" pitchFamily="34" charset="0"/>
                <a:ea typeface="SimSun" pitchFamily="2" charset="-122"/>
                <a:cs typeface="Arial" panose="020B0604020202020204" pitchFamily="34" charset="0"/>
              </a:rPr>
              <a:t>E-</a:t>
            </a:r>
            <a:r>
              <a:rPr lang="en-AU" sz="2000" dirty="0">
                <a:latin typeface="Arial" panose="020B0604020202020204" pitchFamily="34" charset="0"/>
                <a:ea typeface="SimSun" pitchFamily="2" charset="-122"/>
                <a:cs typeface="Arial" panose="020B0604020202020204" pitchFamily="34" charset="0"/>
              </a:rPr>
              <a:t>WI </a:t>
            </a:r>
            <a:r>
              <a:rPr lang="zh-CN" altLang="en-US" sz="2000" dirty="0">
                <a:latin typeface="Arial" panose="020B0604020202020204" pitchFamily="34" charset="0"/>
                <a:ea typeface="SimSun" pitchFamily="2" charset="-122"/>
                <a:cs typeface="Arial" panose="020B0604020202020204" pitchFamily="34" charset="0"/>
              </a:rPr>
              <a:t>访问权限</a:t>
            </a:r>
            <a:endParaRPr lang="en-US" sz="2000" dirty="0">
              <a:solidFill>
                <a:schemeClr val="lt1"/>
              </a:solidFill>
            </a:endParaRPr>
          </a:p>
        </p:txBody>
      </p:sp>
    </p:spTree>
    <p:extLst>
      <p:ext uri="{BB962C8B-B14F-4D97-AF65-F5344CB8AC3E}">
        <p14:creationId xmlns:p14="http://schemas.microsoft.com/office/powerpoint/2010/main" val="16634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2BB628-BC33-4962-951A-6ECEBB918EC6}"/>
              </a:ext>
            </a:extLst>
          </p:cNvPr>
          <p:cNvSpPr txBox="1">
            <a:spLocks/>
          </p:cNvSpPr>
          <p:nvPr/>
        </p:nvSpPr>
        <p:spPr>
          <a:xfrm>
            <a:off x="7342809" y="3543301"/>
            <a:ext cx="6817691" cy="1589364"/>
          </a:xfrm>
          <a:prstGeom prst="rect">
            <a:avLst/>
          </a:prstGeom>
        </p:spPr>
        <p:txBody>
          <a:bodyPr vert="horz" lIns="0" tIns="0" rIns="0" bIns="0" rtlCol="0" anchor="b">
            <a:normAutofit fontScale="97500"/>
          </a:bodyPr>
          <a:lstStyle>
            <a:lvl1pPr algn="l" defTabSz="812650" rtl="0" eaLnBrk="1" latinLnBrk="0" hangingPunct="1">
              <a:lnSpc>
                <a:spcPct val="89000"/>
              </a:lnSpc>
              <a:spcBef>
                <a:spcPct val="0"/>
              </a:spcBef>
              <a:buNone/>
              <a:defRPr sz="6000" b="1" kern="1200">
                <a:solidFill>
                  <a:schemeClr val="tx1"/>
                </a:solidFill>
                <a:latin typeface="+mj-lt"/>
                <a:ea typeface="+mj-ea"/>
                <a:cs typeface="+mj-cs"/>
              </a:defRPr>
            </a:lvl1pPr>
          </a:lstStyle>
          <a:p>
            <a:r>
              <a:rPr lang="en-US" sz="5000" dirty="0"/>
              <a:t>System </a:t>
            </a:r>
            <a:r>
              <a:rPr lang="en-US" sz="5400" dirty="0"/>
              <a:t>Using Process </a:t>
            </a:r>
            <a:r>
              <a:rPr lang="zh-CN" altLang="en-US" sz="5400" dirty="0"/>
              <a:t>系统使用步骤</a:t>
            </a:r>
            <a:endParaRPr lang="en-US" sz="5000" dirty="0"/>
          </a:p>
        </p:txBody>
      </p:sp>
    </p:spTree>
    <p:extLst>
      <p:ext uri="{BB962C8B-B14F-4D97-AF65-F5344CB8AC3E}">
        <p14:creationId xmlns:p14="http://schemas.microsoft.com/office/powerpoint/2010/main" val="93574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5104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9" name="TextBox 8">
            <a:extLst>
              <a:ext uri="{FF2B5EF4-FFF2-40B4-BE49-F238E27FC236}">
                <a16:creationId xmlns:a16="http://schemas.microsoft.com/office/drawing/2014/main" id="{F3D1B14B-5DF9-4DFA-9B69-50BA6D3C1908}"/>
              </a:ext>
            </a:extLst>
          </p:cNvPr>
          <p:cNvSpPr txBox="1"/>
          <p:nvPr/>
        </p:nvSpPr>
        <p:spPr>
          <a:xfrm>
            <a:off x="177800" y="1290191"/>
            <a:ext cx="131572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941120C-2B1D-452B-B4EF-9ABC996394D9}"/>
              </a:ext>
            </a:extLst>
          </p:cNvPr>
          <p:cNvPicPr>
            <a:picLocks noChangeAspect="1"/>
          </p:cNvPicPr>
          <p:nvPr/>
        </p:nvPicPr>
        <p:blipFill>
          <a:blip r:embed="rId4"/>
          <a:stretch>
            <a:fillRect/>
          </a:stretch>
        </p:blipFill>
        <p:spPr>
          <a:xfrm>
            <a:off x="6945312" y="2244298"/>
            <a:ext cx="8472488" cy="6087640"/>
          </a:xfrm>
          <a:prstGeom prst="rect">
            <a:avLst/>
          </a:prstGeom>
        </p:spPr>
      </p:pic>
      <p:sp>
        <p:nvSpPr>
          <p:cNvPr id="10" name="TextBox 9">
            <a:extLst>
              <a:ext uri="{FF2B5EF4-FFF2-40B4-BE49-F238E27FC236}">
                <a16:creationId xmlns:a16="http://schemas.microsoft.com/office/drawing/2014/main" id="{EB330770-98C5-4C3E-8AED-37B5F079BB53}"/>
              </a:ext>
            </a:extLst>
          </p:cNvPr>
          <p:cNvSpPr txBox="1"/>
          <p:nvPr/>
        </p:nvSpPr>
        <p:spPr>
          <a:xfrm>
            <a:off x="177800" y="2244298"/>
            <a:ext cx="6590553" cy="1200329"/>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1. The user login E-WI system and follow right steps to login in.</a:t>
            </a:r>
          </a:p>
          <a:p>
            <a:r>
              <a:rPr lang="zh-CN" altLang="en-US" sz="2400" dirty="0">
                <a:latin typeface="Arial" panose="020B0604020202020204" pitchFamily="34" charset="0"/>
                <a:cs typeface="Arial" panose="020B0604020202020204" pitchFamily="34" charset="0"/>
              </a:rPr>
              <a:t>用户登陆</a:t>
            </a:r>
            <a:r>
              <a:rPr lang="en-US" altLang="zh-CN"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WI</a:t>
            </a:r>
            <a:r>
              <a:rPr lang="zh-CN" altLang="en-US" sz="2400" dirty="0">
                <a:latin typeface="Arial" panose="020B0604020202020204" pitchFamily="34" charset="0"/>
                <a:cs typeface="Arial" panose="020B0604020202020204" pitchFamily="34" charset="0"/>
              </a:rPr>
              <a:t>系统，按照右边步骤登陆系统。</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3141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10857753" cy="904863"/>
          </a:xfrm>
          <a:prstGeom prst="rect">
            <a:avLst/>
          </a:prstGeom>
          <a:noFill/>
        </p:spPr>
        <p:txBody>
          <a:bodyPr wrap="square">
            <a:spAutoFit/>
          </a:bodyPr>
          <a:lstStyle/>
          <a:p>
            <a:pPr>
              <a:spcBef>
                <a:spcPct val="20000"/>
              </a:spcBef>
            </a:pPr>
            <a:r>
              <a:rPr lang="en-US" sz="2400" dirty="0">
                <a:latin typeface="Arial" panose="020B0604020202020204" pitchFamily="34" charset="0"/>
                <a:cs typeface="Arial" panose="020B0604020202020204" pitchFamily="34" charset="0"/>
              </a:rPr>
              <a:t>2. </a:t>
            </a:r>
            <a:r>
              <a:rPr lang="it-IT" sz="2400" dirty="0">
                <a:latin typeface="Arial" panose="020B0604020202020204" pitchFamily="34" charset="0"/>
                <a:cs typeface="Arial" panose="020B0604020202020204" pitchFamily="34" charset="0"/>
              </a:rPr>
              <a:t>Follow below steps to view the related stations documents.</a:t>
            </a:r>
            <a:r>
              <a:rPr lang="en-AU" altLang="en-US" sz="2400" dirty="0">
                <a:latin typeface="Arial" panose="020B0604020202020204" pitchFamily="34" charset="0"/>
                <a:cs typeface="Arial" panose="020B0604020202020204" pitchFamily="34" charset="0"/>
              </a:rPr>
              <a:t>.</a:t>
            </a:r>
          </a:p>
          <a:p>
            <a:pPr>
              <a:spcBef>
                <a:spcPct val="20000"/>
              </a:spcBef>
            </a:pPr>
            <a:r>
              <a:rPr lang="zh-CN" altLang="en-US" sz="2400" dirty="0">
                <a:latin typeface="Arial" panose="020B0604020202020204" pitchFamily="34" charset="0"/>
                <a:cs typeface="Arial" panose="020B0604020202020204" pitchFamily="34" charset="0"/>
              </a:rPr>
              <a:t>根据以下步骤查看相应工位的文件。</a:t>
            </a:r>
            <a:endParaRPr lang="en-AU" alt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1784BB9-03EA-4BA7-A628-CAF5ABC35657}"/>
              </a:ext>
            </a:extLst>
          </p:cNvPr>
          <p:cNvPicPr>
            <a:picLocks noChangeAspect="1"/>
          </p:cNvPicPr>
          <p:nvPr/>
        </p:nvPicPr>
        <p:blipFill>
          <a:blip r:embed="rId3"/>
          <a:stretch>
            <a:fillRect/>
          </a:stretch>
        </p:blipFill>
        <p:spPr>
          <a:xfrm>
            <a:off x="292847" y="3014662"/>
            <a:ext cx="13233400" cy="4468941"/>
          </a:xfrm>
          <a:prstGeom prst="rect">
            <a:avLst/>
          </a:prstGeom>
        </p:spPr>
      </p:pic>
    </p:spTree>
    <p:extLst>
      <p:ext uri="{BB962C8B-B14F-4D97-AF65-F5344CB8AC3E}">
        <p14:creationId xmlns:p14="http://schemas.microsoft.com/office/powerpoint/2010/main" val="352159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6A61DBF-2E1C-4F0A-B30B-977E233319E8}"/>
              </a:ext>
            </a:extLst>
          </p:cNvPr>
          <p:cNvPicPr>
            <a:picLocks noChangeAspect="1"/>
          </p:cNvPicPr>
          <p:nvPr/>
        </p:nvPicPr>
        <p:blipFill>
          <a:blip r:embed="rId3"/>
          <a:stretch>
            <a:fillRect/>
          </a:stretch>
        </p:blipFill>
        <p:spPr>
          <a:xfrm>
            <a:off x="4572747" y="3290861"/>
            <a:ext cx="11503537" cy="4625842"/>
          </a:xfrm>
          <a:prstGeom prst="rect">
            <a:avLst/>
          </a:prstGeom>
        </p:spPr>
      </p:pic>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4369547" cy="5262979"/>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3. For the third step, the detailed explanation is as follows:</a:t>
            </a:r>
          </a:p>
          <a:p>
            <a:pPr>
              <a:spcBef>
                <a:spcPct val="20000"/>
              </a:spcBef>
            </a:pPr>
            <a:r>
              <a:rPr lang="zh-CN" altLang="en-US" sz="2000" dirty="0">
                <a:latin typeface="Arial" panose="020B0604020202020204" pitchFamily="34" charset="0"/>
                <a:cs typeface="Arial" panose="020B0604020202020204" pitchFamily="34" charset="0"/>
              </a:rPr>
              <a:t>针对第三步，详细解释如下：</a:t>
            </a:r>
            <a:endParaRPr lang="en-US" altLang="zh-CN" sz="2000" dirty="0">
              <a:latin typeface="Arial" panose="020B0604020202020204" pitchFamily="34" charset="0"/>
              <a:cs typeface="Arial" panose="020B0604020202020204" pitchFamily="34" charset="0"/>
            </a:endParaRPr>
          </a:p>
          <a:p>
            <a:pPr>
              <a:spcBef>
                <a:spcPct val="20000"/>
              </a:spcBef>
            </a:pPr>
            <a:endParaRPr lang="en-US" altLang="zh-CN" sz="2000" dirty="0">
              <a:latin typeface="Arial" panose="020B0604020202020204" pitchFamily="34" charset="0"/>
              <a:cs typeface="Arial" panose="020B0604020202020204" pitchFamily="34" charset="0"/>
            </a:endParaRPr>
          </a:p>
          <a:p>
            <a:pPr>
              <a:spcBef>
                <a:spcPct val="20000"/>
              </a:spcBef>
            </a:pPr>
            <a:r>
              <a:rPr lang="en-US" altLang="zh-CN" sz="2000" dirty="0">
                <a:latin typeface="Arial" panose="020B0604020202020204" pitchFamily="34" charset="0"/>
                <a:cs typeface="Arial" panose="020B0604020202020204" pitchFamily="34" charset="0"/>
              </a:rPr>
              <a:t>If you select "Assembly" in the second step, you need to enter the virtual P/N in the third step. The virtual P/N can be viewed in the Agile system. For the entry method of the Agile system, please refer to the "Agile System Instruction"</a:t>
            </a:r>
          </a:p>
          <a:p>
            <a:pPr>
              <a:spcBef>
                <a:spcPct val="20000"/>
              </a:spcBef>
            </a:pPr>
            <a:r>
              <a:rPr lang="zh-CN" altLang="en-US" sz="2000" dirty="0">
                <a:latin typeface="Arial" panose="020B0604020202020204" pitchFamily="34" charset="0"/>
                <a:cs typeface="Arial" panose="020B0604020202020204" pitchFamily="34" charset="0"/>
              </a:rPr>
              <a:t>如第二步选择“</a:t>
            </a:r>
            <a:r>
              <a:rPr lang="en-US" altLang="zh-CN" sz="2000" dirty="0">
                <a:latin typeface="Arial" panose="020B0604020202020204" pitchFamily="34" charset="0"/>
                <a:cs typeface="Arial" panose="020B0604020202020204" pitchFamily="34" charset="0"/>
              </a:rPr>
              <a:t>Assembly</a:t>
            </a:r>
            <a:r>
              <a:rPr lang="zh-CN" altLang="en-US" sz="2000" dirty="0">
                <a:latin typeface="Arial" panose="020B0604020202020204" pitchFamily="34" charset="0"/>
                <a:cs typeface="Arial" panose="020B0604020202020204" pitchFamily="34" charset="0"/>
              </a:rPr>
              <a:t>”时，在第三步需要输入虚拟的</a:t>
            </a:r>
            <a:r>
              <a:rPr lang="en-US" altLang="zh-CN" sz="2000" dirty="0">
                <a:latin typeface="Arial" panose="020B0604020202020204" pitchFamily="34" charset="0"/>
                <a:cs typeface="Arial" panose="020B0604020202020204" pitchFamily="34" charset="0"/>
              </a:rPr>
              <a:t>P/N</a:t>
            </a:r>
            <a:r>
              <a:rPr lang="zh-CN" altLang="en-US" sz="2000" dirty="0">
                <a:latin typeface="Arial" panose="020B0604020202020204" pitchFamily="34" charset="0"/>
                <a:cs typeface="Arial" panose="020B0604020202020204" pitchFamily="34" charset="0"/>
              </a:rPr>
              <a:t>，虚拟的</a:t>
            </a:r>
            <a:r>
              <a:rPr lang="en-US" altLang="zh-CN" sz="2000" dirty="0">
                <a:latin typeface="Arial" panose="020B0604020202020204" pitchFamily="34" charset="0"/>
                <a:cs typeface="Arial" panose="020B0604020202020204" pitchFamily="34" charset="0"/>
              </a:rPr>
              <a:t>P/N</a:t>
            </a:r>
            <a:r>
              <a:rPr lang="zh-CN" altLang="en-US" sz="2000" dirty="0">
                <a:latin typeface="Arial" panose="020B0604020202020204" pitchFamily="34" charset="0"/>
                <a:cs typeface="Arial" panose="020B0604020202020204" pitchFamily="34" charset="0"/>
              </a:rPr>
              <a:t>可以在</a:t>
            </a:r>
            <a:r>
              <a:rPr lang="en-US" altLang="zh-CN" sz="2000" dirty="0">
                <a:latin typeface="Arial" panose="020B0604020202020204" pitchFamily="34" charset="0"/>
                <a:cs typeface="Arial" panose="020B0604020202020204" pitchFamily="34" charset="0"/>
              </a:rPr>
              <a:t>Agile</a:t>
            </a:r>
            <a:r>
              <a:rPr lang="zh-CN" altLang="en-US" sz="2000" dirty="0">
                <a:latin typeface="Arial" panose="020B0604020202020204" pitchFamily="34" charset="0"/>
                <a:cs typeface="Arial" panose="020B0604020202020204" pitchFamily="34" charset="0"/>
              </a:rPr>
              <a:t>系统里面查看，</a:t>
            </a:r>
            <a:r>
              <a:rPr lang="en-US" altLang="zh-CN" sz="2000" dirty="0">
                <a:latin typeface="Arial" panose="020B0604020202020204" pitchFamily="34" charset="0"/>
                <a:cs typeface="Arial" panose="020B0604020202020204" pitchFamily="34" charset="0"/>
              </a:rPr>
              <a:t>Agile</a:t>
            </a:r>
            <a:r>
              <a:rPr lang="zh-CN" altLang="en-US" sz="2000" dirty="0">
                <a:latin typeface="Arial" panose="020B0604020202020204" pitchFamily="34" charset="0"/>
                <a:cs typeface="Arial" panose="020B0604020202020204" pitchFamily="34" charset="0"/>
              </a:rPr>
              <a:t>系统的进入方式可参看“</a:t>
            </a:r>
            <a:r>
              <a:rPr lang="en-US" altLang="zh-CN" sz="2000" dirty="0">
                <a:latin typeface="Arial" panose="020B0604020202020204" pitchFamily="34" charset="0"/>
                <a:cs typeface="Arial" panose="020B0604020202020204" pitchFamily="34" charset="0"/>
              </a:rPr>
              <a:t>Agile</a:t>
            </a:r>
            <a:r>
              <a:rPr lang="zh-CN" altLang="en-US" sz="2000" dirty="0">
                <a:latin typeface="Arial" panose="020B0604020202020204" pitchFamily="34" charset="0"/>
                <a:cs typeface="Arial" panose="020B0604020202020204" pitchFamily="34" charset="0"/>
              </a:rPr>
              <a:t>系统使用指南”</a:t>
            </a:r>
            <a:endParaRPr lang="en-AU" altLang="en-US" sz="2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C9E403-BB2D-4FBB-B44B-4F7ABCEBD46D}"/>
              </a:ext>
            </a:extLst>
          </p:cNvPr>
          <p:cNvSpPr/>
          <p:nvPr/>
        </p:nvSpPr>
        <p:spPr>
          <a:xfrm>
            <a:off x="12661900" y="3354406"/>
            <a:ext cx="2628900"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3" name="Rectangle 12">
            <a:extLst>
              <a:ext uri="{FF2B5EF4-FFF2-40B4-BE49-F238E27FC236}">
                <a16:creationId xmlns:a16="http://schemas.microsoft.com/office/drawing/2014/main" id="{6C9ACB70-B242-4B92-9403-9471EF0BC667}"/>
              </a:ext>
            </a:extLst>
          </p:cNvPr>
          <p:cNvSpPr/>
          <p:nvPr/>
        </p:nvSpPr>
        <p:spPr>
          <a:xfrm>
            <a:off x="12814299" y="3832642"/>
            <a:ext cx="3261985" cy="122195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1</a:t>
            </a:r>
            <a:r>
              <a:rPr lang="zh-CN" altLang="en-US" sz="2000" dirty="0">
                <a:solidFill>
                  <a:schemeClr val="tx1"/>
                </a:solidFill>
                <a:latin typeface="Arial" panose="020B0604020202020204" pitchFamily="34" charset="0"/>
                <a:cs typeface="Arial" panose="020B0604020202020204" pitchFamily="34" charset="0"/>
              </a:rPr>
              <a:t>：在</a:t>
            </a:r>
            <a:r>
              <a:rPr lang="en-US" altLang="zh-CN" sz="2000" dirty="0">
                <a:solidFill>
                  <a:schemeClr val="tx1"/>
                </a:solidFill>
                <a:latin typeface="Arial" panose="020B0604020202020204" pitchFamily="34" charset="0"/>
                <a:cs typeface="Arial" panose="020B0604020202020204" pitchFamily="34" charset="0"/>
              </a:rPr>
              <a:t>Agile</a:t>
            </a:r>
            <a:r>
              <a:rPr lang="zh-CN" altLang="en-US" sz="2000" dirty="0">
                <a:solidFill>
                  <a:schemeClr val="tx1"/>
                </a:solidFill>
                <a:latin typeface="Arial" panose="020B0604020202020204" pitchFamily="34" charset="0"/>
                <a:cs typeface="Arial" panose="020B0604020202020204" pitchFamily="34" charset="0"/>
              </a:rPr>
              <a:t>系统搜索栏输入文件编号或</a:t>
            </a:r>
            <a:r>
              <a:rPr lang="en-US" altLang="zh-CN" sz="2000" dirty="0">
                <a:solidFill>
                  <a:schemeClr val="tx1"/>
                </a:solidFill>
                <a:latin typeface="Arial" panose="020B0604020202020204" pitchFamily="34" charset="0"/>
                <a:cs typeface="Arial" panose="020B0604020202020204" pitchFamily="34" charset="0"/>
              </a:rPr>
              <a:t>OI</a:t>
            </a:r>
            <a:r>
              <a:rPr lang="zh-CN" altLang="en-US" sz="2000" dirty="0">
                <a:solidFill>
                  <a:schemeClr val="tx1"/>
                </a:solidFill>
                <a:latin typeface="Arial" panose="020B0604020202020204" pitchFamily="34" charset="0"/>
                <a:cs typeface="Arial" panose="020B0604020202020204" pitchFamily="34" charset="0"/>
              </a:rPr>
              <a:t>编号，要在编号前加上前缀</a:t>
            </a:r>
            <a:r>
              <a:rPr lang="en-US" altLang="zh-CN" sz="2000" dirty="0">
                <a:solidFill>
                  <a:schemeClr val="tx1"/>
                </a:solidFill>
                <a:latin typeface="Arial" panose="020B0604020202020204" pitchFamily="34" charset="0"/>
                <a:cs typeface="Arial" panose="020B0604020202020204" pitchFamily="34" charset="0"/>
              </a:rPr>
              <a:t>ERP</a:t>
            </a:r>
            <a:r>
              <a:rPr lang="zh-CN" altLang="en-US" sz="2000" dirty="0">
                <a:solidFill>
                  <a:schemeClr val="tx1"/>
                </a:solidFill>
                <a:latin typeface="Arial" panose="020B0604020202020204" pitchFamily="34" charset="0"/>
                <a:cs typeface="Arial" panose="020B0604020202020204" pitchFamily="34" charset="0"/>
              </a:rPr>
              <a:t>代号，</a:t>
            </a:r>
            <a:r>
              <a:rPr lang="en-US" altLang="zh-CN" sz="2000" dirty="0">
                <a:solidFill>
                  <a:schemeClr val="tx1"/>
                </a:solidFill>
                <a:latin typeface="Arial" panose="020B0604020202020204" pitchFamily="34" charset="0"/>
                <a:cs typeface="Arial" panose="020B0604020202020204" pitchFamily="34" charset="0"/>
              </a:rPr>
              <a:t>B17</a:t>
            </a:r>
            <a:r>
              <a:rPr lang="zh-CN" altLang="en-US" sz="2000" dirty="0">
                <a:solidFill>
                  <a:schemeClr val="tx1"/>
                </a:solidFill>
                <a:latin typeface="Arial" panose="020B0604020202020204" pitchFamily="34" charset="0"/>
                <a:cs typeface="Arial" panose="020B0604020202020204" pitchFamily="34" charset="0"/>
              </a:rPr>
              <a:t>的项目统一为</a:t>
            </a:r>
            <a:r>
              <a:rPr lang="en-US" altLang="zh-CN" sz="2000" dirty="0">
                <a:solidFill>
                  <a:schemeClr val="tx1"/>
                </a:solidFill>
                <a:latin typeface="Arial" panose="020B0604020202020204" pitchFamily="34" charset="0"/>
                <a:cs typeface="Arial" panose="020B0604020202020204" pitchFamily="34" charset="0"/>
              </a:rPr>
              <a:t>891-</a:t>
            </a:r>
            <a:endParaRPr lang="en-US" sz="20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41193C3-5274-4BC3-A30B-851028A454B0}"/>
              </a:ext>
            </a:extLst>
          </p:cNvPr>
          <p:cNvSpPr/>
          <p:nvPr/>
        </p:nvSpPr>
        <p:spPr>
          <a:xfrm>
            <a:off x="7391400" y="4881374"/>
            <a:ext cx="1092200"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5" name="Rectangle 14">
            <a:extLst>
              <a:ext uri="{FF2B5EF4-FFF2-40B4-BE49-F238E27FC236}">
                <a16:creationId xmlns:a16="http://schemas.microsoft.com/office/drawing/2014/main" id="{E0C051B1-8E09-4995-AFDC-053F6D8C5EBE}"/>
              </a:ext>
            </a:extLst>
          </p:cNvPr>
          <p:cNvSpPr/>
          <p:nvPr/>
        </p:nvSpPr>
        <p:spPr>
          <a:xfrm>
            <a:off x="8623299" y="5401052"/>
            <a:ext cx="2794001" cy="733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2</a:t>
            </a:r>
            <a:r>
              <a:rPr lang="zh-CN" altLang="en-US" sz="2000" dirty="0">
                <a:solidFill>
                  <a:schemeClr val="tx1"/>
                </a:solidFill>
                <a:latin typeface="Arial" panose="020B0604020202020204" pitchFamily="34" charset="0"/>
                <a:cs typeface="Arial" panose="020B0604020202020204" pitchFamily="34" charset="0"/>
              </a:rPr>
              <a:t>：点击“</a:t>
            </a:r>
            <a:r>
              <a:rPr lang="en-US" altLang="zh-CN" sz="2000" dirty="0">
                <a:solidFill>
                  <a:schemeClr val="tx1"/>
                </a:solidFill>
                <a:latin typeface="Arial" panose="020B0604020202020204" pitchFamily="34" charset="0"/>
                <a:cs typeface="Arial" panose="020B0604020202020204" pitchFamily="34" charset="0"/>
              </a:rPr>
              <a:t>Where Used</a:t>
            </a:r>
            <a:r>
              <a:rPr lang="zh-CN" altLang="en-US" sz="2000" dirty="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422D6D-36BB-420F-9D44-1E1333FA45AE}"/>
              </a:ext>
            </a:extLst>
          </p:cNvPr>
          <p:cNvSpPr/>
          <p:nvPr/>
        </p:nvSpPr>
        <p:spPr>
          <a:xfrm>
            <a:off x="4762500" y="7154674"/>
            <a:ext cx="2235200"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7" name="Rectangle 16">
            <a:extLst>
              <a:ext uri="{FF2B5EF4-FFF2-40B4-BE49-F238E27FC236}">
                <a16:creationId xmlns:a16="http://schemas.microsoft.com/office/drawing/2014/main" id="{8F640474-671A-4BA6-831D-BFCE6981A8B2}"/>
              </a:ext>
            </a:extLst>
          </p:cNvPr>
          <p:cNvSpPr/>
          <p:nvPr/>
        </p:nvSpPr>
        <p:spPr>
          <a:xfrm>
            <a:off x="6997700" y="7780524"/>
            <a:ext cx="4914900" cy="98247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3</a:t>
            </a:r>
            <a:r>
              <a:rPr lang="zh-CN" altLang="en-US" sz="2000" dirty="0">
                <a:solidFill>
                  <a:schemeClr val="tx1"/>
                </a:solidFill>
                <a:latin typeface="Arial" panose="020B0604020202020204" pitchFamily="34" charset="0"/>
                <a:cs typeface="Arial" panose="020B0604020202020204" pitchFamily="34" charset="0"/>
              </a:rPr>
              <a:t>：查看</a:t>
            </a:r>
            <a:r>
              <a:rPr lang="en-US" altLang="zh-CN" sz="2000" dirty="0">
                <a:solidFill>
                  <a:schemeClr val="tx1"/>
                </a:solidFill>
                <a:latin typeface="Arial" panose="020B0604020202020204" pitchFamily="34" charset="0"/>
                <a:cs typeface="Arial" panose="020B0604020202020204" pitchFamily="34" charset="0"/>
              </a:rPr>
              <a:t>Item Number, </a:t>
            </a:r>
            <a:r>
              <a:rPr lang="zh-CN" altLang="en-US" sz="2000" dirty="0">
                <a:solidFill>
                  <a:schemeClr val="tx1"/>
                </a:solidFill>
                <a:latin typeface="Arial" panose="020B0604020202020204" pitchFamily="34" charset="0"/>
                <a:cs typeface="Arial" panose="020B0604020202020204" pitchFamily="34" charset="0"/>
              </a:rPr>
              <a:t>这个</a:t>
            </a:r>
            <a:r>
              <a:rPr lang="en-US" altLang="zh-CN" sz="2000" dirty="0">
                <a:solidFill>
                  <a:schemeClr val="tx1"/>
                </a:solidFill>
                <a:latin typeface="Arial" panose="020B0604020202020204" pitchFamily="34" charset="0"/>
                <a:cs typeface="Arial" panose="020B0604020202020204" pitchFamily="34" charset="0"/>
              </a:rPr>
              <a:t>Item Number</a:t>
            </a:r>
            <a:r>
              <a:rPr lang="zh-CN" altLang="en-US" sz="2000" dirty="0">
                <a:solidFill>
                  <a:schemeClr val="tx1"/>
                </a:solidFill>
                <a:latin typeface="Arial" panose="020B0604020202020204" pitchFamily="34" charset="0"/>
                <a:cs typeface="Arial" panose="020B0604020202020204" pitchFamily="34" charset="0"/>
              </a:rPr>
              <a:t>就是虚拟的</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，将此</a:t>
            </a:r>
            <a:r>
              <a:rPr lang="en-US" altLang="zh-CN" sz="2000" dirty="0">
                <a:solidFill>
                  <a:schemeClr val="tx1"/>
                </a:solidFill>
                <a:latin typeface="Arial" panose="020B0604020202020204" pitchFamily="34" charset="0"/>
                <a:cs typeface="Arial" panose="020B0604020202020204" pitchFamily="34" charset="0"/>
              </a:rPr>
              <a:t>Item Number</a:t>
            </a:r>
            <a:r>
              <a:rPr lang="zh-CN" altLang="en-US" sz="2000" dirty="0">
                <a:solidFill>
                  <a:schemeClr val="tx1"/>
                </a:solidFill>
                <a:latin typeface="Arial" panose="020B0604020202020204" pitchFamily="34" charset="0"/>
                <a:cs typeface="Arial" panose="020B0604020202020204" pitchFamily="34" charset="0"/>
              </a:rPr>
              <a:t>输入</a:t>
            </a:r>
            <a:r>
              <a:rPr lang="en-US" altLang="zh-CN" sz="2000" dirty="0">
                <a:solidFill>
                  <a:schemeClr val="tx1"/>
                </a:solidFill>
                <a:latin typeface="Arial" panose="020B0604020202020204" pitchFamily="34" charset="0"/>
                <a:cs typeface="Arial" panose="020B0604020202020204" pitchFamily="34" charset="0"/>
              </a:rPr>
              <a:t>E-WI</a:t>
            </a:r>
            <a:r>
              <a:rPr lang="zh-CN" altLang="en-US" sz="2000" dirty="0">
                <a:solidFill>
                  <a:schemeClr val="tx1"/>
                </a:solidFill>
                <a:latin typeface="Arial" panose="020B0604020202020204" pitchFamily="34" charset="0"/>
                <a:cs typeface="Arial" panose="020B0604020202020204" pitchFamily="34" charset="0"/>
              </a:rPr>
              <a:t>系统</a:t>
            </a:r>
            <a:r>
              <a:rPr lang="en-US" altLang="zh-CN" sz="2000" dirty="0">
                <a:solidFill>
                  <a:schemeClr val="tx1"/>
                </a:solidFill>
                <a:latin typeface="Arial" panose="020B0604020202020204" pitchFamily="34" charset="0"/>
                <a:cs typeface="Arial" panose="020B0604020202020204" pitchFamily="34" charset="0"/>
              </a:rPr>
              <a:t>Search Value</a:t>
            </a:r>
            <a:r>
              <a:rPr lang="zh-CN" altLang="en-US" sz="2000" dirty="0">
                <a:solidFill>
                  <a:schemeClr val="tx1"/>
                </a:solidFill>
                <a:latin typeface="Arial" panose="020B0604020202020204" pitchFamily="34" charset="0"/>
                <a:cs typeface="Arial" panose="020B0604020202020204" pitchFamily="34" charset="0"/>
              </a:rPr>
              <a:t>栏</a:t>
            </a:r>
            <a:endParaRPr lang="en-US" sz="2000" dirty="0">
              <a:solidFill>
                <a:schemeClr val="tx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263BBF9B-6F08-4FC8-AD0E-408EC38243FA}"/>
              </a:ext>
            </a:extLst>
          </p:cNvPr>
          <p:cNvPicPr>
            <a:picLocks noChangeAspect="1"/>
          </p:cNvPicPr>
          <p:nvPr/>
        </p:nvPicPr>
        <p:blipFill>
          <a:blip r:embed="rId4"/>
          <a:stretch>
            <a:fillRect/>
          </a:stretch>
        </p:blipFill>
        <p:spPr>
          <a:xfrm>
            <a:off x="4483847" y="1935777"/>
            <a:ext cx="8690492" cy="1226523"/>
          </a:xfrm>
          <a:prstGeom prst="rect">
            <a:avLst/>
          </a:prstGeom>
        </p:spPr>
      </p:pic>
    </p:spTree>
    <p:extLst>
      <p:ext uri="{BB962C8B-B14F-4D97-AF65-F5344CB8AC3E}">
        <p14:creationId xmlns:p14="http://schemas.microsoft.com/office/powerpoint/2010/main" val="13079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6DE5AA-13CE-4C4E-987A-420EEEDCF591}"/>
              </a:ext>
            </a:extLst>
          </p:cNvPr>
          <p:cNvPicPr>
            <a:picLocks noChangeAspect="1"/>
          </p:cNvPicPr>
          <p:nvPr/>
        </p:nvPicPr>
        <p:blipFill>
          <a:blip r:embed="rId3"/>
          <a:stretch>
            <a:fillRect/>
          </a:stretch>
        </p:blipFill>
        <p:spPr>
          <a:xfrm>
            <a:off x="4572747" y="3270781"/>
            <a:ext cx="10861675" cy="5289018"/>
          </a:xfrm>
          <a:prstGeom prst="rect">
            <a:avLst/>
          </a:prstGeom>
        </p:spPr>
      </p:pic>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4369547" cy="3108543"/>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3. For the third step, the detailed explanation is as follows:</a:t>
            </a:r>
          </a:p>
          <a:p>
            <a:pPr>
              <a:spcBef>
                <a:spcPct val="20000"/>
              </a:spcBef>
            </a:pPr>
            <a:r>
              <a:rPr lang="zh-CN" altLang="en-US" sz="2000" dirty="0">
                <a:latin typeface="Arial" panose="020B0604020202020204" pitchFamily="34" charset="0"/>
                <a:cs typeface="Arial" panose="020B0604020202020204" pitchFamily="34" charset="0"/>
              </a:rPr>
              <a:t>针对第三步，详细解释如下：</a:t>
            </a:r>
            <a:endParaRPr lang="en-US" altLang="zh-CN" sz="2000" dirty="0">
              <a:latin typeface="Arial" panose="020B0604020202020204" pitchFamily="34" charset="0"/>
              <a:cs typeface="Arial" panose="020B0604020202020204" pitchFamily="34" charset="0"/>
            </a:endParaRPr>
          </a:p>
          <a:p>
            <a:pPr>
              <a:spcBef>
                <a:spcPct val="20000"/>
              </a:spcBef>
            </a:pPr>
            <a:endParaRPr lang="en-US" altLang="zh-CN" sz="2000" dirty="0">
              <a:latin typeface="Arial" panose="020B0604020202020204" pitchFamily="34" charset="0"/>
              <a:cs typeface="Arial" panose="020B0604020202020204" pitchFamily="34" charset="0"/>
            </a:endParaRPr>
          </a:p>
          <a:p>
            <a:pPr>
              <a:spcBef>
                <a:spcPct val="20000"/>
              </a:spcBef>
            </a:pPr>
            <a:r>
              <a:rPr lang="en-US" altLang="zh-CN" sz="2000" dirty="0">
                <a:latin typeface="Arial" panose="020B0604020202020204" pitchFamily="34" charset="0"/>
                <a:cs typeface="Arial" panose="020B0604020202020204" pitchFamily="34" charset="0"/>
              </a:rPr>
              <a:t>After selecting Assembly, enter the virtual P/N into the search value column, and click search.</a:t>
            </a:r>
          </a:p>
          <a:p>
            <a:pPr>
              <a:spcBef>
                <a:spcPct val="20000"/>
              </a:spcBef>
            </a:pPr>
            <a:r>
              <a:rPr lang="zh-CN" altLang="en-US" sz="2000" dirty="0">
                <a:latin typeface="Arial" panose="020B0604020202020204" pitchFamily="34" charset="0"/>
                <a:cs typeface="Arial" panose="020B0604020202020204" pitchFamily="34" charset="0"/>
              </a:rPr>
              <a:t>选择</a:t>
            </a:r>
            <a:r>
              <a:rPr lang="en-US" altLang="zh-CN" sz="2000" dirty="0">
                <a:latin typeface="Arial" panose="020B0604020202020204" pitchFamily="34" charset="0"/>
                <a:cs typeface="Arial" panose="020B0604020202020204" pitchFamily="34" charset="0"/>
              </a:rPr>
              <a:t>Assembly</a:t>
            </a:r>
            <a:r>
              <a:rPr lang="zh-CN" altLang="en-US" sz="2000" dirty="0">
                <a:latin typeface="Arial" panose="020B0604020202020204" pitchFamily="34" charset="0"/>
                <a:cs typeface="Arial" panose="020B0604020202020204" pitchFamily="34" charset="0"/>
              </a:rPr>
              <a:t>后，将虚拟的</a:t>
            </a:r>
            <a:r>
              <a:rPr lang="en-US" altLang="zh-CN" sz="2000" dirty="0">
                <a:latin typeface="Arial" panose="020B0604020202020204" pitchFamily="34" charset="0"/>
                <a:cs typeface="Arial" panose="020B0604020202020204" pitchFamily="34" charset="0"/>
              </a:rPr>
              <a:t>P/N</a:t>
            </a:r>
            <a:r>
              <a:rPr lang="zh-CN" altLang="en-US" sz="2000" dirty="0">
                <a:latin typeface="Arial" panose="020B0604020202020204" pitchFamily="34" charset="0"/>
                <a:cs typeface="Arial" panose="020B0604020202020204" pitchFamily="34" charset="0"/>
              </a:rPr>
              <a:t>输入</a:t>
            </a:r>
            <a:r>
              <a:rPr lang="en-US" altLang="zh-CN" sz="2000" dirty="0">
                <a:latin typeface="Arial" panose="020B0604020202020204" pitchFamily="34" charset="0"/>
                <a:cs typeface="Arial" panose="020B0604020202020204" pitchFamily="34" charset="0"/>
              </a:rPr>
              <a:t>search value</a:t>
            </a:r>
            <a:r>
              <a:rPr lang="zh-CN" altLang="en-US" sz="2000" dirty="0">
                <a:latin typeface="Arial" panose="020B0604020202020204" pitchFamily="34" charset="0"/>
                <a:cs typeface="Arial" panose="020B0604020202020204" pitchFamily="34" charset="0"/>
              </a:rPr>
              <a:t>栏，然后点击</a:t>
            </a:r>
            <a:r>
              <a:rPr lang="en-US" altLang="zh-CN" sz="2000" dirty="0">
                <a:latin typeface="Arial" panose="020B0604020202020204" pitchFamily="34" charset="0"/>
                <a:cs typeface="Arial" panose="020B0604020202020204" pitchFamily="34" charset="0"/>
              </a:rPr>
              <a:t>search</a:t>
            </a:r>
            <a:r>
              <a:rPr lang="zh-CN" altLang="en-US" sz="2000" dirty="0">
                <a:latin typeface="Arial" panose="020B0604020202020204" pitchFamily="34" charset="0"/>
                <a:cs typeface="Arial" panose="020B0604020202020204" pitchFamily="34" charset="0"/>
              </a:rPr>
              <a:t>。</a:t>
            </a:r>
            <a:endParaRPr lang="en-AU" altLang="en-US" sz="2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C9ACB70-B242-4B92-9403-9471EF0BC667}"/>
              </a:ext>
            </a:extLst>
          </p:cNvPr>
          <p:cNvSpPr/>
          <p:nvPr/>
        </p:nvSpPr>
        <p:spPr>
          <a:xfrm>
            <a:off x="7721601" y="7877552"/>
            <a:ext cx="2552700" cy="62505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3</a:t>
            </a:r>
            <a:r>
              <a:rPr lang="zh-CN" altLang="en-US" sz="2000" dirty="0">
                <a:solidFill>
                  <a:schemeClr val="tx1"/>
                </a:solidFill>
                <a:latin typeface="Arial" panose="020B0604020202020204" pitchFamily="34" charset="0"/>
                <a:cs typeface="Arial" panose="020B0604020202020204" pitchFamily="34" charset="0"/>
              </a:rPr>
              <a:t>：点击</a:t>
            </a:r>
            <a:r>
              <a:rPr lang="en-US" altLang="zh-CN" sz="2000" dirty="0">
                <a:solidFill>
                  <a:schemeClr val="tx1"/>
                </a:solidFill>
                <a:latin typeface="Arial" panose="020B0604020202020204" pitchFamily="34" charset="0"/>
                <a:cs typeface="Arial" panose="020B0604020202020204" pitchFamily="34" charset="0"/>
              </a:rPr>
              <a:t>Search</a:t>
            </a:r>
            <a:endParaRPr lang="en-US" sz="20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41193C3-5274-4BC3-A30B-851028A454B0}"/>
              </a:ext>
            </a:extLst>
          </p:cNvPr>
          <p:cNvSpPr/>
          <p:nvPr/>
        </p:nvSpPr>
        <p:spPr>
          <a:xfrm>
            <a:off x="4762500" y="5401052"/>
            <a:ext cx="1092200" cy="508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6" name="Rectangle 15">
            <a:extLst>
              <a:ext uri="{FF2B5EF4-FFF2-40B4-BE49-F238E27FC236}">
                <a16:creationId xmlns:a16="http://schemas.microsoft.com/office/drawing/2014/main" id="{40422D6D-36BB-420F-9D44-1E1333FA45AE}"/>
              </a:ext>
            </a:extLst>
          </p:cNvPr>
          <p:cNvSpPr/>
          <p:nvPr/>
        </p:nvSpPr>
        <p:spPr>
          <a:xfrm>
            <a:off x="4762500" y="6527800"/>
            <a:ext cx="2374900"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7" name="Rectangle 16">
            <a:extLst>
              <a:ext uri="{FF2B5EF4-FFF2-40B4-BE49-F238E27FC236}">
                <a16:creationId xmlns:a16="http://schemas.microsoft.com/office/drawing/2014/main" id="{8F640474-671A-4BA6-831D-BFCE6981A8B2}"/>
              </a:ext>
            </a:extLst>
          </p:cNvPr>
          <p:cNvSpPr/>
          <p:nvPr/>
        </p:nvSpPr>
        <p:spPr>
          <a:xfrm>
            <a:off x="7658100" y="6383014"/>
            <a:ext cx="4914900" cy="98247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2</a:t>
            </a:r>
            <a:r>
              <a:rPr lang="zh-CN" altLang="en-US" sz="2000" dirty="0">
                <a:solidFill>
                  <a:schemeClr val="tx1"/>
                </a:solidFill>
                <a:latin typeface="Arial" panose="020B0604020202020204" pitchFamily="34" charset="0"/>
                <a:cs typeface="Arial" panose="020B0604020202020204" pitchFamily="34" charset="0"/>
              </a:rPr>
              <a:t>：输入在</a:t>
            </a:r>
            <a:r>
              <a:rPr lang="en-US" altLang="zh-CN" sz="2000" dirty="0">
                <a:solidFill>
                  <a:schemeClr val="tx1"/>
                </a:solidFill>
                <a:latin typeface="Arial" panose="020B0604020202020204" pitchFamily="34" charset="0"/>
                <a:cs typeface="Arial" panose="020B0604020202020204" pitchFamily="34" charset="0"/>
              </a:rPr>
              <a:t>Agile</a:t>
            </a:r>
            <a:r>
              <a:rPr lang="zh-CN" altLang="en-US" sz="2000" dirty="0">
                <a:solidFill>
                  <a:schemeClr val="tx1"/>
                </a:solidFill>
                <a:latin typeface="Arial" panose="020B0604020202020204" pitchFamily="34" charset="0"/>
                <a:cs typeface="Arial" panose="020B0604020202020204" pitchFamily="34" charset="0"/>
              </a:rPr>
              <a:t>系统查到的虚拟</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，注意</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的前后都不能有空格</a:t>
            </a:r>
            <a:endParaRPr lang="en-US" sz="2000" dirty="0">
              <a:solidFill>
                <a:schemeClr val="tx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263BBF9B-6F08-4FC8-AD0E-408EC38243FA}"/>
              </a:ext>
            </a:extLst>
          </p:cNvPr>
          <p:cNvPicPr>
            <a:picLocks noChangeAspect="1"/>
          </p:cNvPicPr>
          <p:nvPr/>
        </p:nvPicPr>
        <p:blipFill>
          <a:blip r:embed="rId4"/>
          <a:stretch>
            <a:fillRect/>
          </a:stretch>
        </p:blipFill>
        <p:spPr>
          <a:xfrm>
            <a:off x="4483847" y="1935777"/>
            <a:ext cx="8690492" cy="1226523"/>
          </a:xfrm>
          <a:prstGeom prst="rect">
            <a:avLst/>
          </a:prstGeom>
        </p:spPr>
      </p:pic>
      <p:sp>
        <p:nvSpPr>
          <p:cNvPr id="18" name="Rectangle 17">
            <a:extLst>
              <a:ext uri="{FF2B5EF4-FFF2-40B4-BE49-F238E27FC236}">
                <a16:creationId xmlns:a16="http://schemas.microsoft.com/office/drawing/2014/main" id="{93D6FCA3-DEDA-4115-83A4-2945ED1D1F2A}"/>
              </a:ext>
            </a:extLst>
          </p:cNvPr>
          <p:cNvSpPr/>
          <p:nvPr/>
        </p:nvSpPr>
        <p:spPr>
          <a:xfrm>
            <a:off x="6451599" y="5337552"/>
            <a:ext cx="2794001" cy="733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1</a:t>
            </a:r>
            <a:r>
              <a:rPr lang="zh-CN" altLang="en-US" sz="2000" dirty="0">
                <a:solidFill>
                  <a:schemeClr val="tx1"/>
                </a:solidFill>
                <a:latin typeface="Arial" panose="020B0604020202020204" pitchFamily="34" charset="0"/>
                <a:cs typeface="Arial" panose="020B0604020202020204" pitchFamily="34" charset="0"/>
              </a:rPr>
              <a:t>：选择“</a:t>
            </a:r>
            <a:r>
              <a:rPr lang="en-US" altLang="zh-CN" sz="2000" dirty="0">
                <a:solidFill>
                  <a:schemeClr val="tx1"/>
                </a:solidFill>
                <a:latin typeface="Arial" panose="020B0604020202020204" pitchFamily="34" charset="0"/>
                <a:cs typeface="Arial" panose="020B0604020202020204" pitchFamily="34" charset="0"/>
              </a:rPr>
              <a:t>Assembly</a:t>
            </a:r>
            <a:r>
              <a:rPr lang="zh-CN" altLang="en-US" sz="2000" dirty="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D0C2BD54-87D1-4B58-BA7B-3415E1A2BEBC}"/>
              </a:ext>
            </a:extLst>
          </p:cNvPr>
          <p:cNvSpPr/>
          <p:nvPr/>
        </p:nvSpPr>
        <p:spPr>
          <a:xfrm>
            <a:off x="6197600" y="7915652"/>
            <a:ext cx="1460500" cy="508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25931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AB3-AB6F-49E5-864F-627D6EAD188F}"/>
              </a:ext>
            </a:extLst>
          </p:cNvPr>
          <p:cNvPicPr>
            <a:picLocks noChangeAspect="1"/>
          </p:cNvPicPr>
          <p:nvPr/>
        </p:nvPicPr>
        <p:blipFill>
          <a:blip r:embed="rId3"/>
          <a:stretch>
            <a:fillRect/>
          </a:stretch>
        </p:blipFill>
        <p:spPr>
          <a:xfrm>
            <a:off x="4572747" y="3256577"/>
            <a:ext cx="10197353" cy="4990194"/>
          </a:xfrm>
          <a:prstGeom prst="rect">
            <a:avLst/>
          </a:prstGeom>
        </p:spPr>
      </p:pic>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4369547" cy="4647426"/>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3. For the third step, the detailed explanation is as follows:</a:t>
            </a:r>
          </a:p>
          <a:p>
            <a:pPr>
              <a:spcBef>
                <a:spcPct val="20000"/>
              </a:spcBef>
            </a:pPr>
            <a:r>
              <a:rPr lang="zh-CN" altLang="en-US" sz="2000" dirty="0">
                <a:latin typeface="Arial" panose="020B0604020202020204" pitchFamily="34" charset="0"/>
                <a:cs typeface="Arial" panose="020B0604020202020204" pitchFamily="34" charset="0"/>
              </a:rPr>
              <a:t>针对第三步，详细解释如下：</a:t>
            </a:r>
            <a:endParaRPr lang="en-US" altLang="zh-CN" sz="2000" dirty="0">
              <a:latin typeface="Arial" panose="020B0604020202020204" pitchFamily="34" charset="0"/>
              <a:cs typeface="Arial" panose="020B0604020202020204" pitchFamily="34" charset="0"/>
            </a:endParaRPr>
          </a:p>
          <a:p>
            <a:pPr>
              <a:spcBef>
                <a:spcPct val="20000"/>
              </a:spcBef>
            </a:pPr>
            <a:endParaRPr lang="en-US" altLang="zh-CN" sz="2000" dirty="0">
              <a:latin typeface="Arial" panose="020B0604020202020204" pitchFamily="34" charset="0"/>
              <a:cs typeface="Arial" panose="020B0604020202020204" pitchFamily="34" charset="0"/>
            </a:endParaRPr>
          </a:p>
          <a:p>
            <a:pPr>
              <a:spcBef>
                <a:spcPct val="20000"/>
              </a:spcBef>
            </a:pPr>
            <a:r>
              <a:rPr lang="en-US" altLang="zh-CN" sz="2000" dirty="0">
                <a:latin typeface="Arial" panose="020B0604020202020204" pitchFamily="34" charset="0"/>
                <a:cs typeface="Arial" panose="020B0604020202020204" pitchFamily="34" charset="0"/>
              </a:rPr>
              <a:t>If you choose "Document" in the second step, you need to enter the document number or OI number in the third step, and you need to add the ERP code in front, and the B17 items are unified as 891-</a:t>
            </a:r>
          </a:p>
          <a:p>
            <a:pPr>
              <a:spcBef>
                <a:spcPct val="20000"/>
              </a:spcBef>
            </a:pPr>
            <a:r>
              <a:rPr lang="zh-CN" altLang="en-US" sz="2000" dirty="0">
                <a:latin typeface="Arial" panose="020B0604020202020204" pitchFamily="34" charset="0"/>
                <a:cs typeface="Arial" panose="020B0604020202020204" pitchFamily="34" charset="0"/>
              </a:rPr>
              <a:t>如第二步选择“</a:t>
            </a:r>
            <a:r>
              <a:rPr lang="en-US" altLang="zh-CN" sz="2000" dirty="0">
                <a:latin typeface="Arial" panose="020B0604020202020204" pitchFamily="34" charset="0"/>
                <a:cs typeface="Arial" panose="020B0604020202020204" pitchFamily="34" charset="0"/>
              </a:rPr>
              <a:t>Document</a:t>
            </a:r>
            <a:r>
              <a:rPr lang="zh-CN" altLang="en-US" sz="2000" dirty="0">
                <a:latin typeface="Arial" panose="020B0604020202020204" pitchFamily="34" charset="0"/>
                <a:cs typeface="Arial" panose="020B0604020202020204" pitchFamily="34" charset="0"/>
              </a:rPr>
              <a:t>”时，在第三步需要输入文件编号或者</a:t>
            </a:r>
            <a:r>
              <a:rPr lang="en-US" altLang="zh-CN" sz="2000" dirty="0">
                <a:latin typeface="Arial" panose="020B0604020202020204" pitchFamily="34" charset="0"/>
                <a:cs typeface="Arial" panose="020B0604020202020204" pitchFamily="34" charset="0"/>
              </a:rPr>
              <a:t>OI</a:t>
            </a:r>
            <a:r>
              <a:rPr lang="zh-CN" altLang="en-US" sz="2000" dirty="0">
                <a:latin typeface="Arial" panose="020B0604020202020204" pitchFamily="34" charset="0"/>
                <a:cs typeface="Arial" panose="020B0604020202020204" pitchFamily="34" charset="0"/>
              </a:rPr>
              <a:t>编号，前面需要加上</a:t>
            </a:r>
            <a:r>
              <a:rPr lang="en-US" altLang="zh-CN" sz="2000" dirty="0">
                <a:latin typeface="Arial" panose="020B0604020202020204" pitchFamily="34" charset="0"/>
                <a:cs typeface="Arial" panose="020B0604020202020204" pitchFamily="34" charset="0"/>
              </a:rPr>
              <a:t>ERP</a:t>
            </a:r>
            <a:r>
              <a:rPr lang="zh-CN" altLang="en-US" sz="2000" dirty="0">
                <a:latin typeface="Arial" panose="020B0604020202020204" pitchFamily="34" charset="0"/>
                <a:cs typeface="Arial" panose="020B0604020202020204" pitchFamily="34" charset="0"/>
              </a:rPr>
              <a:t>代号，</a:t>
            </a:r>
            <a:r>
              <a:rPr lang="en-US" altLang="zh-CN" sz="2000" dirty="0">
                <a:latin typeface="Arial" panose="020B0604020202020204" pitchFamily="34" charset="0"/>
                <a:cs typeface="Arial" panose="020B0604020202020204" pitchFamily="34" charset="0"/>
              </a:rPr>
              <a:t>B17</a:t>
            </a:r>
            <a:r>
              <a:rPr lang="zh-CN" altLang="en-US" sz="2000" dirty="0">
                <a:latin typeface="Arial" panose="020B0604020202020204" pitchFamily="34" charset="0"/>
                <a:cs typeface="Arial" panose="020B0604020202020204" pitchFamily="34" charset="0"/>
              </a:rPr>
              <a:t>的项目统一为</a:t>
            </a:r>
            <a:r>
              <a:rPr lang="en-US" altLang="zh-CN" sz="2000" dirty="0">
                <a:latin typeface="Arial" panose="020B0604020202020204" pitchFamily="34" charset="0"/>
                <a:cs typeface="Arial" panose="020B0604020202020204" pitchFamily="34" charset="0"/>
              </a:rPr>
              <a:t>891-</a:t>
            </a:r>
            <a:endParaRPr lang="en-AU" altLang="en-US" sz="2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C9E403-BB2D-4FBB-B44B-4F7ABCEBD46D}"/>
              </a:ext>
            </a:extLst>
          </p:cNvPr>
          <p:cNvSpPr/>
          <p:nvPr/>
        </p:nvSpPr>
        <p:spPr>
          <a:xfrm>
            <a:off x="12814300" y="3396277"/>
            <a:ext cx="2628900"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3" name="Rectangle 12">
            <a:extLst>
              <a:ext uri="{FF2B5EF4-FFF2-40B4-BE49-F238E27FC236}">
                <a16:creationId xmlns:a16="http://schemas.microsoft.com/office/drawing/2014/main" id="{6C9ACB70-B242-4B92-9403-9471EF0BC667}"/>
              </a:ext>
            </a:extLst>
          </p:cNvPr>
          <p:cNvSpPr/>
          <p:nvPr/>
        </p:nvSpPr>
        <p:spPr>
          <a:xfrm>
            <a:off x="7607300" y="7541042"/>
            <a:ext cx="2667000" cy="57425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3</a:t>
            </a:r>
            <a:r>
              <a:rPr lang="zh-CN" altLang="en-US" sz="2000" dirty="0">
                <a:solidFill>
                  <a:schemeClr val="tx1"/>
                </a:solidFill>
                <a:latin typeface="Arial" panose="020B0604020202020204" pitchFamily="34" charset="0"/>
                <a:cs typeface="Arial" panose="020B0604020202020204" pitchFamily="34" charset="0"/>
              </a:rPr>
              <a:t>：点击</a:t>
            </a:r>
            <a:r>
              <a:rPr lang="en-US" altLang="zh-CN" sz="2000" dirty="0">
                <a:solidFill>
                  <a:schemeClr val="tx1"/>
                </a:solidFill>
                <a:latin typeface="Arial" panose="020B0604020202020204" pitchFamily="34" charset="0"/>
                <a:cs typeface="Arial" panose="020B0604020202020204" pitchFamily="34" charset="0"/>
              </a:rPr>
              <a:t>Search</a:t>
            </a:r>
            <a:endParaRPr lang="en-US" sz="20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41193C3-5274-4BC3-A30B-851028A454B0}"/>
              </a:ext>
            </a:extLst>
          </p:cNvPr>
          <p:cNvSpPr/>
          <p:nvPr/>
        </p:nvSpPr>
        <p:spPr>
          <a:xfrm>
            <a:off x="4572747" y="5223386"/>
            <a:ext cx="1549401" cy="57682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5" name="Rectangle 14">
            <a:extLst>
              <a:ext uri="{FF2B5EF4-FFF2-40B4-BE49-F238E27FC236}">
                <a16:creationId xmlns:a16="http://schemas.microsoft.com/office/drawing/2014/main" id="{E0C051B1-8E09-4995-AFDC-053F6D8C5EBE}"/>
              </a:ext>
            </a:extLst>
          </p:cNvPr>
          <p:cNvSpPr/>
          <p:nvPr/>
        </p:nvSpPr>
        <p:spPr>
          <a:xfrm>
            <a:off x="6489699" y="5145276"/>
            <a:ext cx="2794001" cy="733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1</a:t>
            </a:r>
            <a:r>
              <a:rPr lang="zh-CN" altLang="en-US" sz="2000" dirty="0">
                <a:solidFill>
                  <a:schemeClr val="tx1"/>
                </a:solidFill>
                <a:latin typeface="Arial" panose="020B0604020202020204" pitchFamily="34" charset="0"/>
                <a:cs typeface="Arial" panose="020B0604020202020204" pitchFamily="34" charset="0"/>
              </a:rPr>
              <a:t>：选择“</a:t>
            </a:r>
            <a:r>
              <a:rPr lang="en-US" altLang="zh-CN" sz="2000" dirty="0">
                <a:solidFill>
                  <a:schemeClr val="tx1"/>
                </a:solidFill>
                <a:latin typeface="Arial" panose="020B0604020202020204" pitchFamily="34" charset="0"/>
                <a:cs typeface="Arial" panose="020B0604020202020204" pitchFamily="34" charset="0"/>
              </a:rPr>
              <a:t>Document</a:t>
            </a:r>
            <a:r>
              <a:rPr lang="zh-CN" altLang="en-US" sz="2000" dirty="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422D6D-36BB-420F-9D44-1E1333FA45AE}"/>
              </a:ext>
            </a:extLst>
          </p:cNvPr>
          <p:cNvSpPr/>
          <p:nvPr/>
        </p:nvSpPr>
        <p:spPr>
          <a:xfrm>
            <a:off x="4572746" y="6223000"/>
            <a:ext cx="2831353" cy="3464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7" name="Rectangle 16">
            <a:extLst>
              <a:ext uri="{FF2B5EF4-FFF2-40B4-BE49-F238E27FC236}">
                <a16:creationId xmlns:a16="http://schemas.microsoft.com/office/drawing/2014/main" id="{8F640474-671A-4BA6-831D-BFCE6981A8B2}"/>
              </a:ext>
            </a:extLst>
          </p:cNvPr>
          <p:cNvSpPr/>
          <p:nvPr/>
        </p:nvSpPr>
        <p:spPr>
          <a:xfrm>
            <a:off x="7607300" y="6184900"/>
            <a:ext cx="4914900" cy="98247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2</a:t>
            </a:r>
            <a:r>
              <a:rPr lang="zh-CN" altLang="en-US" sz="2000" dirty="0">
                <a:solidFill>
                  <a:schemeClr val="tx1"/>
                </a:solidFill>
                <a:latin typeface="Arial" panose="020B0604020202020204" pitchFamily="34" charset="0"/>
                <a:cs typeface="Arial" panose="020B0604020202020204" pitchFamily="34" charset="0"/>
              </a:rPr>
              <a:t>：输入文件编号或者</a:t>
            </a:r>
            <a:r>
              <a:rPr lang="en-US" altLang="zh-CN" sz="2000" dirty="0">
                <a:solidFill>
                  <a:schemeClr val="tx1"/>
                </a:solidFill>
                <a:latin typeface="Arial" panose="020B0604020202020204" pitchFamily="34" charset="0"/>
                <a:cs typeface="Arial" panose="020B0604020202020204" pitchFamily="34" charset="0"/>
              </a:rPr>
              <a:t>OI</a:t>
            </a:r>
            <a:r>
              <a:rPr lang="zh-CN" altLang="en-US" sz="2000" dirty="0">
                <a:solidFill>
                  <a:schemeClr val="tx1"/>
                </a:solidFill>
                <a:latin typeface="Arial" panose="020B0604020202020204" pitchFamily="34" charset="0"/>
                <a:cs typeface="Arial" panose="020B0604020202020204" pitchFamily="34" charset="0"/>
              </a:rPr>
              <a:t>编号，前面需要加上</a:t>
            </a:r>
            <a:r>
              <a:rPr lang="en-US" altLang="zh-CN" sz="2000" dirty="0">
                <a:solidFill>
                  <a:schemeClr val="tx1"/>
                </a:solidFill>
                <a:latin typeface="Arial" panose="020B0604020202020204" pitchFamily="34" charset="0"/>
                <a:cs typeface="Arial" panose="020B0604020202020204" pitchFamily="34" charset="0"/>
              </a:rPr>
              <a:t>ERP</a:t>
            </a:r>
            <a:r>
              <a:rPr lang="zh-CN" altLang="en-US" sz="2000" dirty="0">
                <a:solidFill>
                  <a:schemeClr val="tx1"/>
                </a:solidFill>
                <a:latin typeface="Arial" panose="020B0604020202020204" pitchFamily="34" charset="0"/>
                <a:cs typeface="Arial" panose="020B0604020202020204" pitchFamily="34" charset="0"/>
              </a:rPr>
              <a:t>代号，</a:t>
            </a:r>
            <a:r>
              <a:rPr lang="en-US" altLang="zh-CN" sz="2000" dirty="0">
                <a:solidFill>
                  <a:schemeClr val="tx1"/>
                </a:solidFill>
                <a:latin typeface="Arial" panose="020B0604020202020204" pitchFamily="34" charset="0"/>
                <a:cs typeface="Arial" panose="020B0604020202020204" pitchFamily="34" charset="0"/>
              </a:rPr>
              <a:t>B17</a:t>
            </a:r>
            <a:r>
              <a:rPr lang="zh-CN" altLang="en-US" sz="2000" dirty="0">
                <a:solidFill>
                  <a:schemeClr val="tx1"/>
                </a:solidFill>
                <a:latin typeface="Arial" panose="020B0604020202020204" pitchFamily="34" charset="0"/>
                <a:cs typeface="Arial" panose="020B0604020202020204" pitchFamily="34" charset="0"/>
              </a:rPr>
              <a:t>的项目统一为</a:t>
            </a:r>
            <a:r>
              <a:rPr lang="en-US" altLang="zh-CN" sz="2000" dirty="0">
                <a:solidFill>
                  <a:schemeClr val="tx1"/>
                </a:solidFill>
                <a:latin typeface="Arial" panose="020B0604020202020204" pitchFamily="34" charset="0"/>
                <a:cs typeface="Arial" panose="020B0604020202020204" pitchFamily="34" charset="0"/>
              </a:rPr>
              <a:t>891-</a:t>
            </a:r>
            <a:endParaRPr lang="en-US" sz="2000" dirty="0">
              <a:solidFill>
                <a:schemeClr val="tx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263BBF9B-6F08-4FC8-AD0E-408EC38243FA}"/>
              </a:ext>
            </a:extLst>
          </p:cNvPr>
          <p:cNvPicPr>
            <a:picLocks noChangeAspect="1"/>
          </p:cNvPicPr>
          <p:nvPr/>
        </p:nvPicPr>
        <p:blipFill>
          <a:blip r:embed="rId4"/>
          <a:stretch>
            <a:fillRect/>
          </a:stretch>
        </p:blipFill>
        <p:spPr>
          <a:xfrm>
            <a:off x="4483847" y="1935777"/>
            <a:ext cx="8690492" cy="1226523"/>
          </a:xfrm>
          <a:prstGeom prst="rect">
            <a:avLst/>
          </a:prstGeom>
        </p:spPr>
      </p:pic>
      <p:sp>
        <p:nvSpPr>
          <p:cNvPr id="18" name="Rectangle 17">
            <a:extLst>
              <a:ext uri="{FF2B5EF4-FFF2-40B4-BE49-F238E27FC236}">
                <a16:creationId xmlns:a16="http://schemas.microsoft.com/office/drawing/2014/main" id="{A4CADCC5-4ED3-42C9-B7AF-0C775D8BB2CB}"/>
              </a:ext>
            </a:extLst>
          </p:cNvPr>
          <p:cNvSpPr/>
          <p:nvPr/>
        </p:nvSpPr>
        <p:spPr>
          <a:xfrm>
            <a:off x="5995148" y="7566442"/>
            <a:ext cx="1434351" cy="43811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03214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10857753" cy="904863"/>
          </a:xfrm>
          <a:prstGeom prst="rect">
            <a:avLst/>
          </a:prstGeom>
          <a:noFill/>
        </p:spPr>
        <p:txBody>
          <a:bodyPr wrap="square">
            <a:spAutoFit/>
          </a:bodyPr>
          <a:lstStyle/>
          <a:p>
            <a:pPr>
              <a:spcBef>
                <a:spcPct val="20000"/>
              </a:spcBef>
            </a:pPr>
            <a:r>
              <a:rPr lang="en-US" sz="2400" dirty="0">
                <a:latin typeface="Arial" panose="020B0604020202020204" pitchFamily="34" charset="0"/>
                <a:cs typeface="Arial" panose="020B0604020202020204" pitchFamily="34" charset="0"/>
              </a:rPr>
              <a:t>4. When selecting Assembly, the virtual P/N comes out after the search.</a:t>
            </a:r>
          </a:p>
          <a:p>
            <a:pPr>
              <a:spcBef>
                <a:spcPct val="20000"/>
              </a:spcBef>
            </a:pPr>
            <a:r>
              <a:rPr lang="zh-CN" altLang="en-US" sz="2400" dirty="0">
                <a:latin typeface="Arial" panose="020B0604020202020204" pitchFamily="34" charset="0"/>
                <a:cs typeface="Arial" panose="020B0604020202020204" pitchFamily="34" charset="0"/>
              </a:rPr>
              <a:t>当选择</a:t>
            </a:r>
            <a:r>
              <a:rPr lang="en-US" altLang="zh-CN" sz="2400" dirty="0">
                <a:latin typeface="Arial" panose="020B0604020202020204" pitchFamily="34" charset="0"/>
                <a:cs typeface="Arial" panose="020B0604020202020204" pitchFamily="34" charset="0"/>
              </a:rPr>
              <a:t>Assembly</a:t>
            </a:r>
            <a:r>
              <a:rPr lang="zh-CN" altLang="en-US" sz="2400" dirty="0">
                <a:latin typeface="Arial" panose="020B0604020202020204" pitchFamily="34" charset="0"/>
                <a:cs typeface="Arial" panose="020B0604020202020204" pitchFamily="34" charset="0"/>
              </a:rPr>
              <a:t>时，</a:t>
            </a:r>
            <a:r>
              <a:rPr lang="en-US" altLang="zh-CN" sz="2400" dirty="0">
                <a:latin typeface="Arial" panose="020B0604020202020204" pitchFamily="34" charset="0"/>
                <a:cs typeface="Arial" panose="020B0604020202020204" pitchFamily="34" charset="0"/>
              </a:rPr>
              <a:t>search</a:t>
            </a:r>
            <a:r>
              <a:rPr lang="zh-CN" altLang="en-US" sz="2400" dirty="0">
                <a:latin typeface="Arial" panose="020B0604020202020204" pitchFamily="34" charset="0"/>
                <a:cs typeface="Arial" panose="020B0604020202020204" pitchFamily="34" charset="0"/>
              </a:rPr>
              <a:t>之后出来的是虚拟的</a:t>
            </a:r>
            <a:r>
              <a:rPr lang="en-US" altLang="zh-CN" sz="2400" dirty="0">
                <a:latin typeface="Arial" panose="020B0604020202020204" pitchFamily="34" charset="0"/>
                <a:cs typeface="Arial" panose="020B0604020202020204" pitchFamily="34" charset="0"/>
              </a:rPr>
              <a:t>P/N.</a:t>
            </a:r>
            <a:endParaRPr lang="en-AU" altLang="en-US" sz="240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A02B424-4FA4-43E1-B755-A3A31E3B3851}"/>
              </a:ext>
            </a:extLst>
          </p:cNvPr>
          <p:cNvGrpSpPr/>
          <p:nvPr/>
        </p:nvGrpSpPr>
        <p:grpSpPr>
          <a:xfrm>
            <a:off x="394447" y="2947702"/>
            <a:ext cx="14727637" cy="5129497"/>
            <a:chOff x="394447" y="2554002"/>
            <a:chExt cx="14727637" cy="5129497"/>
          </a:xfrm>
        </p:grpSpPr>
        <p:pic>
          <p:nvPicPr>
            <p:cNvPr id="7" name="Picture 6">
              <a:extLst>
                <a:ext uri="{FF2B5EF4-FFF2-40B4-BE49-F238E27FC236}">
                  <a16:creationId xmlns:a16="http://schemas.microsoft.com/office/drawing/2014/main" id="{99BD8D17-18D8-44DE-A2B3-4CF9D7CC3032}"/>
                </a:ext>
              </a:extLst>
            </p:cNvPr>
            <p:cNvPicPr>
              <a:picLocks noChangeAspect="1"/>
            </p:cNvPicPr>
            <p:nvPr/>
          </p:nvPicPr>
          <p:blipFill>
            <a:blip r:embed="rId3"/>
            <a:stretch>
              <a:fillRect/>
            </a:stretch>
          </p:blipFill>
          <p:spPr>
            <a:xfrm>
              <a:off x="394447" y="2554002"/>
              <a:ext cx="14727637" cy="5129497"/>
            </a:xfrm>
            <a:prstGeom prst="rect">
              <a:avLst/>
            </a:prstGeom>
          </p:spPr>
        </p:pic>
        <p:sp>
          <p:nvSpPr>
            <p:cNvPr id="12" name="Rectangle 11">
              <a:extLst>
                <a:ext uri="{FF2B5EF4-FFF2-40B4-BE49-F238E27FC236}">
                  <a16:creationId xmlns:a16="http://schemas.microsoft.com/office/drawing/2014/main" id="{A6022B31-A358-4E34-82B6-49FF6BAEE71C}"/>
                </a:ext>
              </a:extLst>
            </p:cNvPr>
            <p:cNvSpPr/>
            <p:nvPr/>
          </p:nvSpPr>
          <p:spPr>
            <a:xfrm>
              <a:off x="5257799" y="4573776"/>
              <a:ext cx="2794001" cy="733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Step 1</a:t>
              </a:r>
              <a:r>
                <a:rPr lang="zh-CN" altLang="en-US" sz="2000" dirty="0">
                  <a:solidFill>
                    <a:schemeClr val="tx1"/>
                  </a:solidFill>
                  <a:latin typeface="Arial" panose="020B0604020202020204" pitchFamily="34" charset="0"/>
                  <a:cs typeface="Arial" panose="020B0604020202020204" pitchFamily="34" charset="0"/>
                </a:rPr>
                <a:t>：双击</a:t>
              </a:r>
              <a:r>
                <a:rPr lang="en-US" altLang="zh-CN" sz="2000" dirty="0">
                  <a:solidFill>
                    <a:schemeClr val="tx1"/>
                  </a:solidFill>
                  <a:latin typeface="Arial" panose="020B0604020202020204" pitchFamily="34" charset="0"/>
                  <a:cs typeface="Arial" panose="020B0604020202020204" pitchFamily="34" charset="0"/>
                </a:rPr>
                <a:t>assembly number</a:t>
              </a:r>
              <a:endParaRPr lang="en-US" sz="20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C7F7ED7-FD99-4BDB-95D2-5EDE543DBAC2}"/>
                </a:ext>
              </a:extLst>
            </p:cNvPr>
            <p:cNvSpPr/>
            <p:nvPr/>
          </p:nvSpPr>
          <p:spPr>
            <a:xfrm>
              <a:off x="3708398" y="5829300"/>
              <a:ext cx="2349502" cy="4281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4" name="Rectangle 13">
              <a:extLst>
                <a:ext uri="{FF2B5EF4-FFF2-40B4-BE49-F238E27FC236}">
                  <a16:creationId xmlns:a16="http://schemas.microsoft.com/office/drawing/2014/main" id="{8E0AA6EE-C3B6-4F33-A5CE-D60EEDE7F1DC}"/>
                </a:ext>
              </a:extLst>
            </p:cNvPr>
            <p:cNvSpPr/>
            <p:nvPr/>
          </p:nvSpPr>
          <p:spPr>
            <a:xfrm>
              <a:off x="13042899" y="5401186"/>
              <a:ext cx="1880347" cy="7583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5" name="Rectangle 14">
              <a:extLst>
                <a:ext uri="{FF2B5EF4-FFF2-40B4-BE49-F238E27FC236}">
                  <a16:creationId xmlns:a16="http://schemas.microsoft.com/office/drawing/2014/main" id="{B6ED52D2-4CCA-431F-AA21-AF43D668EF17}"/>
                </a:ext>
              </a:extLst>
            </p:cNvPr>
            <p:cNvSpPr/>
            <p:nvPr/>
          </p:nvSpPr>
          <p:spPr>
            <a:xfrm>
              <a:off x="12230099" y="4472176"/>
              <a:ext cx="2794001" cy="733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Arial" panose="020B0604020202020204" pitchFamily="34" charset="0"/>
                  <a:cs typeface="Arial" panose="020B0604020202020204" pitchFamily="34" charset="0"/>
                </a:rPr>
                <a:t>这里可以看到这个虚拟的</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下面有</a:t>
              </a:r>
              <a:r>
                <a:rPr lang="en-US" altLang="zh-CN" sz="2000" dirty="0">
                  <a:solidFill>
                    <a:schemeClr val="tx1"/>
                  </a:solidFill>
                  <a:latin typeface="Arial" panose="020B0604020202020204" pitchFamily="34" charset="0"/>
                  <a:cs typeface="Arial" panose="020B0604020202020204" pitchFamily="34" charset="0"/>
                </a:rPr>
                <a:t>5</a:t>
              </a:r>
              <a:r>
                <a:rPr lang="zh-CN" altLang="en-US" sz="2000" dirty="0">
                  <a:solidFill>
                    <a:schemeClr val="tx1"/>
                  </a:solidFill>
                  <a:latin typeface="Arial" panose="020B0604020202020204" pitchFamily="34" charset="0"/>
                  <a:cs typeface="Arial" panose="020B0604020202020204" pitchFamily="34" charset="0"/>
                </a:rPr>
                <a:t>份</a:t>
              </a:r>
              <a:r>
                <a:rPr lang="en-US" altLang="zh-CN" sz="2000" dirty="0">
                  <a:solidFill>
                    <a:schemeClr val="tx1"/>
                  </a:solidFill>
                  <a:latin typeface="Arial" panose="020B0604020202020204" pitchFamily="34" charset="0"/>
                  <a:cs typeface="Arial" panose="020B0604020202020204" pitchFamily="34" charset="0"/>
                </a:rPr>
                <a:t>WI</a:t>
              </a:r>
              <a:endParaRPr lang="en-US" sz="2000"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648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8B08FC-58AA-4CB3-AA6D-084432471674}"/>
              </a:ext>
            </a:extLst>
          </p:cNvPr>
          <p:cNvSpPr>
            <a:spLocks noGrp="1"/>
          </p:cNvSpPr>
          <p:nvPr>
            <p:ph sz="quarter" idx="10"/>
          </p:nvPr>
        </p:nvSpPr>
        <p:spPr>
          <a:xfrm>
            <a:off x="822959" y="2057400"/>
            <a:ext cx="11724641" cy="6350000"/>
          </a:xfrm>
        </p:spPr>
        <p:txBody>
          <a:bodyPr/>
          <a:lstStyle/>
          <a:p>
            <a:r>
              <a:rPr lang="en-US" sz="3200" dirty="0"/>
              <a:t>1 | System Purpose </a:t>
            </a:r>
            <a:r>
              <a:rPr lang="zh-CN" altLang="en-US" sz="3200" dirty="0"/>
              <a:t>系统目的      </a:t>
            </a:r>
            <a:endParaRPr lang="en-US" altLang="zh-CN" sz="3200" dirty="0"/>
          </a:p>
          <a:p>
            <a:r>
              <a:rPr lang="en-US" sz="3200" dirty="0"/>
              <a:t>2 | System Scope </a:t>
            </a:r>
            <a:r>
              <a:rPr lang="zh-CN" altLang="en-US" sz="3200" dirty="0"/>
              <a:t>系统范围                                                            </a:t>
            </a:r>
            <a:endParaRPr lang="en-US" sz="3200" dirty="0"/>
          </a:p>
          <a:p>
            <a:r>
              <a:rPr lang="en-US" sz="3200" dirty="0"/>
              <a:t>3 | System Application </a:t>
            </a:r>
            <a:r>
              <a:rPr lang="zh-CN" altLang="en-US" sz="3200" dirty="0"/>
              <a:t>系统用户权限申请</a:t>
            </a:r>
            <a:endParaRPr lang="en-US" sz="3200" dirty="0"/>
          </a:p>
          <a:p>
            <a:r>
              <a:rPr lang="en-US" sz="3200" dirty="0"/>
              <a:t>4 | System Using Process </a:t>
            </a:r>
            <a:r>
              <a:rPr lang="zh-CN" altLang="en-US" sz="3200" dirty="0"/>
              <a:t>系统使用步骤</a:t>
            </a:r>
            <a:endParaRPr lang="en-US" sz="3200" dirty="0"/>
          </a:p>
          <a:p>
            <a:r>
              <a:rPr lang="en-US" sz="2400" dirty="0"/>
              <a:t>4.1 How to view documents in E-WI system？ </a:t>
            </a:r>
            <a:r>
              <a:rPr lang="zh-CN" altLang="en-US" sz="2400" dirty="0"/>
              <a:t>如何在</a:t>
            </a:r>
            <a:r>
              <a:rPr lang="en-US" altLang="zh-CN" sz="2400" dirty="0"/>
              <a:t>E-WI</a:t>
            </a:r>
            <a:r>
              <a:rPr lang="zh-CN" altLang="en-US" sz="2400" dirty="0"/>
              <a:t>系统里面查看文件？</a:t>
            </a:r>
            <a:endParaRPr lang="en-US" altLang="zh-CN" sz="2400" dirty="0"/>
          </a:p>
          <a:p>
            <a:r>
              <a:rPr lang="en-US" sz="2400" dirty="0"/>
              <a:t>4.2 How can the production line view WI quickly?  </a:t>
            </a:r>
            <a:r>
              <a:rPr lang="zh-CN" altLang="en-US" sz="2400" dirty="0"/>
              <a:t>产线如何快捷查看文件？</a:t>
            </a:r>
            <a:endParaRPr lang="en-US" altLang="zh-CN" sz="2400" dirty="0"/>
          </a:p>
          <a:p>
            <a:r>
              <a:rPr lang="en-US" sz="2400" dirty="0"/>
              <a:t>4.3 </a:t>
            </a:r>
            <a:r>
              <a:rPr lang="en-AU" sz="2400" dirty="0"/>
              <a:t>Dummy assembly number rule </a:t>
            </a:r>
            <a:r>
              <a:rPr lang="en-US" sz="2400" dirty="0"/>
              <a:t> </a:t>
            </a:r>
            <a:r>
              <a:rPr lang="zh-CN" altLang="en-US" sz="2400" dirty="0"/>
              <a:t>虚拟料号命名规则</a:t>
            </a:r>
          </a:p>
        </p:txBody>
      </p:sp>
      <p:sp>
        <p:nvSpPr>
          <p:cNvPr id="3" name="Title 2">
            <a:extLst>
              <a:ext uri="{FF2B5EF4-FFF2-40B4-BE49-F238E27FC236}">
                <a16:creationId xmlns:a16="http://schemas.microsoft.com/office/drawing/2014/main" id="{10B7ABF9-8DD2-4458-A681-A9E96C2A21C2}"/>
              </a:ext>
            </a:extLst>
          </p:cNvPr>
          <p:cNvSpPr>
            <a:spLocks noGrp="1"/>
          </p:cNvSpPr>
          <p:nvPr>
            <p:ph type="title"/>
          </p:nvPr>
        </p:nvSpPr>
        <p:spPr/>
        <p:txBody>
          <a:bodyPr anchor="b"/>
          <a:lstStyle/>
          <a:p>
            <a:r>
              <a:rPr lang="en-US" dirty="0"/>
              <a:t>Introduction Content </a:t>
            </a:r>
            <a:r>
              <a:rPr lang="zh-CN" altLang="en-US" dirty="0"/>
              <a:t>使用指南内容</a:t>
            </a:r>
            <a:endParaRPr lang="en-US" dirty="0"/>
          </a:p>
        </p:txBody>
      </p:sp>
      <p:sp>
        <p:nvSpPr>
          <p:cNvPr id="4" name="Slide Number Placeholder 3">
            <a:extLst>
              <a:ext uri="{FF2B5EF4-FFF2-40B4-BE49-F238E27FC236}">
                <a16:creationId xmlns:a16="http://schemas.microsoft.com/office/drawing/2014/main" id="{4ADAF3C5-717C-4A93-9C3A-F5D37448EC2F}"/>
              </a:ext>
            </a:extLst>
          </p:cNvPr>
          <p:cNvSpPr>
            <a:spLocks noGrp="1"/>
          </p:cNvSpPr>
          <p:nvPr>
            <p:ph type="sldNum" sz="quarter" idx="12"/>
          </p:nvPr>
        </p:nvSpPr>
        <p:spPr/>
        <p:txBody>
          <a:bodyPr/>
          <a:lstStyle/>
          <a:p>
            <a:pPr marL="0" marR="0" lvl="0" indent="0" algn="l" defTabSz="1450896" rtl="0" eaLnBrk="1" fontAlgn="auto" latinLnBrk="0" hangingPunct="1">
              <a:lnSpc>
                <a:spcPct val="100000"/>
              </a:lnSpc>
              <a:spcBef>
                <a:spcPts val="0"/>
              </a:spcBef>
              <a:spcAft>
                <a:spcPts val="0"/>
              </a:spcAft>
              <a:buClrTx/>
              <a:buSzTx/>
              <a:buFontTx/>
              <a:buNone/>
              <a:tabLst/>
              <a:defRPr/>
            </a:pPr>
            <a:fld id="{6BC4ADAC-A71C-4041-A22C-CF397AFF8326}" type="slidenum">
              <a:rPr kumimoji="0" lang="en-US" sz="1200" b="0" i="0" u="none" strike="noStrike" kern="1200" cap="none" spc="0" normalizeH="0" baseline="0" noProof="0" smtClean="0">
                <a:ln>
                  <a:noFill/>
                </a:ln>
                <a:solidFill>
                  <a:srgbClr val="FFFFFF"/>
                </a:solidFill>
                <a:effectLst/>
                <a:uLnTx/>
                <a:uFillTx/>
                <a:latin typeface="Century Gothic" panose="020F0302020204030204"/>
                <a:ea typeface="+mn-ea"/>
                <a:cs typeface="+mn-cs"/>
              </a:rPr>
              <a:pPr marL="0" marR="0" lvl="0" indent="0" algn="l" defTabSz="145089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5" name="Content Placeholder 1">
            <a:extLst>
              <a:ext uri="{FF2B5EF4-FFF2-40B4-BE49-F238E27FC236}">
                <a16:creationId xmlns:a16="http://schemas.microsoft.com/office/drawing/2014/main" id="{A77F2BEA-D22F-4C2E-8EC6-E7087EAF7F07}"/>
              </a:ext>
            </a:extLst>
          </p:cNvPr>
          <p:cNvSpPr txBox="1">
            <a:spLocks/>
          </p:cNvSpPr>
          <p:nvPr/>
        </p:nvSpPr>
        <p:spPr>
          <a:xfrm>
            <a:off x="12786359" y="2044700"/>
            <a:ext cx="3012441" cy="6223000"/>
          </a:xfrm>
          <a:prstGeom prst="rect">
            <a:avLst/>
          </a:prstGeom>
        </p:spPr>
        <p:txBody>
          <a:bodyPr vert="horz" lIns="0" tIns="0" rIns="0" bIns="0" rtlCol="0">
            <a:noAutofit/>
          </a:bodyPr>
          <a:lstStyle>
            <a:lvl1pPr marL="0" indent="0" algn="l" defTabSz="812650" rtl="0" eaLnBrk="1" latinLnBrk="0" hangingPunct="1">
              <a:spcBef>
                <a:spcPts val="1200"/>
              </a:spcBef>
              <a:spcAft>
                <a:spcPts val="1200"/>
              </a:spcAft>
              <a:buFont typeface="Arial" panose="020B0604020202020204" pitchFamily="34" charset="0"/>
              <a:buChar char="​"/>
              <a:defRPr sz="2800" b="0" kern="1200">
                <a:solidFill>
                  <a:schemeClr val="tx1"/>
                </a:solidFill>
                <a:latin typeface="+mn-lt"/>
                <a:ea typeface="+mn-ea"/>
                <a:cs typeface="+mn-cs"/>
              </a:defRPr>
            </a:lvl1pPr>
            <a:lvl2pPr marL="274320" indent="-228600" algn="l" defTabSz="812650" rtl="0" eaLnBrk="1" latinLnBrk="0" hangingPunct="1">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2pPr>
            <a:lvl3pPr marL="640080" indent="-228600" algn="l" defTabSz="81265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005840" indent="-228600" algn="l" defTabSz="812650" rtl="0" eaLnBrk="1" latinLnBrk="0" hangingPunct="1">
              <a:spcBef>
                <a:spcPts val="0"/>
              </a:spcBef>
              <a:spcAft>
                <a:spcPts val="600"/>
              </a:spcAft>
              <a:buFont typeface="Courier New" panose="02070309020205020404" pitchFamily="49" charset="0"/>
              <a:buChar char="o"/>
              <a:defRPr sz="1800" b="0" kern="1200">
                <a:solidFill>
                  <a:schemeClr val="tx1"/>
                </a:solidFill>
                <a:latin typeface="+mn-lt"/>
                <a:ea typeface="+mn-ea"/>
                <a:cs typeface="+mn-cs"/>
              </a:defRPr>
            </a:lvl4pPr>
            <a:lvl5pPr marL="0" indent="0" algn="l" defTabSz="81265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65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a:lstStyle>
          <a:p>
            <a:r>
              <a:rPr lang="en-US" sz="3200" dirty="0">
                <a:hlinkClick r:id="rId2" action="ppaction://hlinksldjump">
                  <a:extLst>
                    <a:ext uri="{A12FA001-AC4F-418D-AE19-62706E023703}">
                      <ahyp:hlinkClr xmlns:ahyp="http://schemas.microsoft.com/office/drawing/2018/hyperlinkcolor" val="tx"/>
                    </a:ext>
                  </a:extLst>
                </a:hlinkClick>
              </a:rPr>
              <a:t>P</a:t>
            </a:r>
            <a:r>
              <a:rPr lang="en-US" altLang="zh-CN" sz="3200" dirty="0">
                <a:hlinkClick r:id="rId2" action="ppaction://hlinksldjump">
                  <a:extLst>
                    <a:ext uri="{A12FA001-AC4F-418D-AE19-62706E023703}">
                      <ahyp:hlinkClr xmlns:ahyp="http://schemas.microsoft.com/office/drawing/2018/hyperlinkcolor" val="tx"/>
                    </a:ext>
                  </a:extLst>
                </a:hlinkClick>
              </a:rPr>
              <a:t>age 4</a:t>
            </a:r>
            <a:r>
              <a:rPr lang="en-US" altLang="zh-CN" sz="3200" dirty="0">
                <a:solidFill>
                  <a:srgbClr val="009ADD"/>
                </a:solidFill>
                <a:hlinkClick r:id="rId2" action="ppaction://hlinksldjump">
                  <a:extLst>
                    <a:ext uri="{A12FA001-AC4F-418D-AE19-62706E023703}">
                      <ahyp:hlinkClr xmlns:ahyp="http://schemas.microsoft.com/office/drawing/2018/hyperlinkcolor" val="tx"/>
                    </a:ext>
                  </a:extLst>
                </a:hlinkClick>
              </a:rPr>
              <a:t> </a:t>
            </a:r>
            <a:endParaRPr lang="en-US" altLang="zh-CN" sz="3200" dirty="0"/>
          </a:p>
          <a:p>
            <a:r>
              <a:rPr lang="en-US" sz="3200" dirty="0">
                <a:hlinkClick r:id="rId3" action="ppaction://hlinksldjump">
                  <a:extLst>
                    <a:ext uri="{A12FA001-AC4F-418D-AE19-62706E023703}">
                      <ahyp:hlinkClr xmlns:ahyp="http://schemas.microsoft.com/office/drawing/2018/hyperlinkcolor" val="tx"/>
                    </a:ext>
                  </a:extLst>
                </a:hlinkClick>
              </a:rPr>
              <a:t>Page 6</a:t>
            </a:r>
            <a:endParaRPr lang="en-US" sz="3200" dirty="0"/>
          </a:p>
          <a:p>
            <a:r>
              <a:rPr lang="en-US" sz="3200" dirty="0">
                <a:hlinkClick r:id="rId4" action="ppaction://hlinksldjump">
                  <a:extLst>
                    <a:ext uri="{A12FA001-AC4F-418D-AE19-62706E023703}">
                      <ahyp:hlinkClr xmlns:ahyp="http://schemas.microsoft.com/office/drawing/2018/hyperlinkcolor" val="tx"/>
                    </a:ext>
                  </a:extLst>
                </a:hlinkClick>
              </a:rPr>
              <a:t>Page 8</a:t>
            </a:r>
            <a:r>
              <a:rPr lang="en-US" altLang="zh-CN" sz="3200" dirty="0">
                <a:hlinkClick r:id="rId4" action="ppaction://hlinksldjump">
                  <a:extLst>
                    <a:ext uri="{A12FA001-AC4F-418D-AE19-62706E023703}">
                      <ahyp:hlinkClr xmlns:ahyp="http://schemas.microsoft.com/office/drawing/2018/hyperlinkcolor" val="tx"/>
                    </a:ext>
                  </a:extLst>
                </a:hlinkClick>
              </a:rPr>
              <a:t>~12</a:t>
            </a:r>
            <a:endParaRPr lang="en-US" altLang="zh-CN" sz="3200" dirty="0"/>
          </a:p>
          <a:p>
            <a:r>
              <a:rPr lang="en-US" sz="3200" dirty="0">
                <a:hlinkClick r:id="rId5" action="ppaction://hlinksldjump">
                  <a:extLst>
                    <a:ext uri="{A12FA001-AC4F-418D-AE19-62706E023703}">
                      <ahyp:hlinkClr xmlns:ahyp="http://schemas.microsoft.com/office/drawing/2018/hyperlinkcolor" val="tx"/>
                    </a:ext>
                  </a:extLst>
                </a:hlinkClick>
              </a:rPr>
              <a:t>Page 14</a:t>
            </a:r>
            <a:r>
              <a:rPr lang="en-US" altLang="zh-CN" sz="3200" dirty="0">
                <a:hlinkClick r:id="rId5" action="ppaction://hlinksldjump">
                  <a:extLst>
                    <a:ext uri="{A12FA001-AC4F-418D-AE19-62706E023703}">
                      <ahyp:hlinkClr xmlns:ahyp="http://schemas.microsoft.com/office/drawing/2018/hyperlinkcolor" val="tx"/>
                    </a:ext>
                  </a:extLst>
                </a:hlinkClick>
              </a:rPr>
              <a:t>~26</a:t>
            </a:r>
            <a:r>
              <a:rPr lang="en-US" sz="3200" dirty="0">
                <a:hlinkClick r:id="rId5" action="ppaction://hlinksldjump">
                  <a:extLst>
                    <a:ext uri="{A12FA001-AC4F-418D-AE19-62706E023703}">
                      <ahyp:hlinkClr xmlns:ahyp="http://schemas.microsoft.com/office/drawing/2018/hyperlinkcolor" val="tx"/>
                    </a:ext>
                  </a:extLst>
                </a:hlinkClick>
              </a:rPr>
              <a:t> </a:t>
            </a:r>
            <a:endParaRPr lang="en-US" sz="3200" dirty="0"/>
          </a:p>
          <a:p>
            <a:r>
              <a:rPr lang="en-US" sz="2400" dirty="0">
                <a:hlinkClick r:id="rId5" action="ppaction://hlinksldjump">
                  <a:extLst>
                    <a:ext uri="{A12FA001-AC4F-418D-AE19-62706E023703}">
                      <ahyp:hlinkClr xmlns:ahyp="http://schemas.microsoft.com/office/drawing/2018/hyperlinkcolor" val="tx"/>
                    </a:ext>
                  </a:extLst>
                </a:hlinkClick>
              </a:rPr>
              <a:t>Page 14</a:t>
            </a:r>
            <a:r>
              <a:rPr lang="en-US" altLang="zh-CN" sz="2400" dirty="0">
                <a:hlinkClick r:id="rId5" action="ppaction://hlinksldjump">
                  <a:extLst>
                    <a:ext uri="{A12FA001-AC4F-418D-AE19-62706E023703}">
                      <ahyp:hlinkClr xmlns:ahyp="http://schemas.microsoft.com/office/drawing/2018/hyperlinkcolor" val="tx"/>
                    </a:ext>
                  </a:extLst>
                </a:hlinkClick>
              </a:rPr>
              <a:t>~23</a:t>
            </a:r>
            <a:endParaRPr lang="en-US" sz="2400" dirty="0"/>
          </a:p>
          <a:p>
            <a:r>
              <a:rPr lang="en-US" sz="2400" dirty="0">
                <a:hlinkClick r:id="rId6" action="ppaction://hlinksldjump">
                  <a:extLst>
                    <a:ext uri="{A12FA001-AC4F-418D-AE19-62706E023703}">
                      <ahyp:hlinkClr xmlns:ahyp="http://schemas.microsoft.com/office/drawing/2018/hyperlinkcolor" val="tx"/>
                    </a:ext>
                  </a:extLst>
                </a:hlinkClick>
              </a:rPr>
              <a:t>Page 24</a:t>
            </a:r>
            <a:endParaRPr lang="en-US" sz="2400" dirty="0"/>
          </a:p>
          <a:p>
            <a:r>
              <a:rPr lang="en-US" sz="2400" dirty="0">
                <a:hlinkClick r:id="rId7" action="ppaction://hlinksldjump">
                  <a:extLst>
                    <a:ext uri="{A12FA001-AC4F-418D-AE19-62706E023703}">
                      <ahyp:hlinkClr xmlns:ahyp="http://schemas.microsoft.com/office/drawing/2018/hyperlinkcolor" val="tx"/>
                    </a:ext>
                  </a:extLst>
                </a:hlinkClick>
              </a:rPr>
              <a:t>Page 25</a:t>
            </a:r>
            <a:r>
              <a:rPr lang="en-US" altLang="zh-CN" sz="2400" dirty="0">
                <a:hlinkClick r:id="rId7" action="ppaction://hlinksldjump">
                  <a:extLst>
                    <a:ext uri="{A12FA001-AC4F-418D-AE19-62706E023703}">
                      <ahyp:hlinkClr xmlns:ahyp="http://schemas.microsoft.com/office/drawing/2018/hyperlinkcolor" val="tx"/>
                    </a:ext>
                  </a:extLst>
                </a:hlinkClick>
              </a:rPr>
              <a:t>~26</a:t>
            </a:r>
            <a:endParaRPr lang="en-US" sz="2400" dirty="0"/>
          </a:p>
        </p:txBody>
      </p:sp>
    </p:spTree>
    <p:extLst>
      <p:ext uri="{BB962C8B-B14F-4D97-AF65-F5344CB8AC3E}">
        <p14:creationId xmlns:p14="http://schemas.microsoft.com/office/powerpoint/2010/main" val="1711385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DB48DE-AF5E-4C7E-B678-53F365594A2A}"/>
              </a:ext>
            </a:extLst>
          </p:cNvPr>
          <p:cNvPicPr>
            <a:picLocks noChangeAspect="1"/>
          </p:cNvPicPr>
          <p:nvPr/>
        </p:nvPicPr>
        <p:blipFill>
          <a:blip r:embed="rId3"/>
          <a:stretch>
            <a:fillRect/>
          </a:stretch>
        </p:blipFill>
        <p:spPr>
          <a:xfrm>
            <a:off x="292846" y="1985415"/>
            <a:ext cx="14147053" cy="6881728"/>
          </a:xfrm>
          <a:prstGeom prst="rect">
            <a:avLst/>
          </a:prstGeom>
        </p:spPr>
      </p:pic>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DF7DA63-793F-4D04-A7C4-6BE8D6D6ED5B}"/>
              </a:ext>
            </a:extLst>
          </p:cNvPr>
          <p:cNvSpPr/>
          <p:nvPr/>
        </p:nvSpPr>
        <p:spPr>
          <a:xfrm>
            <a:off x="496046" y="3895213"/>
            <a:ext cx="13778753" cy="423278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1" name="Rectangle 10">
            <a:extLst>
              <a:ext uri="{FF2B5EF4-FFF2-40B4-BE49-F238E27FC236}">
                <a16:creationId xmlns:a16="http://schemas.microsoft.com/office/drawing/2014/main" id="{BC8295B1-BFF0-41C2-BAD1-23029DF22D57}"/>
              </a:ext>
            </a:extLst>
          </p:cNvPr>
          <p:cNvSpPr/>
          <p:nvPr/>
        </p:nvSpPr>
        <p:spPr>
          <a:xfrm>
            <a:off x="12191999" y="2427476"/>
            <a:ext cx="3670301" cy="1001524"/>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2: </a:t>
            </a:r>
            <a:r>
              <a:rPr lang="zh-CN" altLang="en-US" sz="2000" dirty="0">
                <a:solidFill>
                  <a:schemeClr val="tx1"/>
                </a:solidFill>
                <a:latin typeface="Arial" panose="020B0604020202020204" pitchFamily="34" charset="0"/>
                <a:cs typeface="Arial" panose="020B0604020202020204" pitchFamily="34" charset="0"/>
              </a:rPr>
              <a:t>双击</a:t>
            </a:r>
            <a:r>
              <a:rPr lang="en-US" altLang="zh-CN" sz="2000" dirty="0">
                <a:solidFill>
                  <a:schemeClr val="tx1"/>
                </a:solidFill>
                <a:latin typeface="Arial" panose="020B0604020202020204" pitchFamily="34" charset="0"/>
                <a:cs typeface="Arial" panose="020B0604020202020204" pitchFamily="34" charset="0"/>
              </a:rPr>
              <a:t>assembly number</a:t>
            </a:r>
            <a:r>
              <a:rPr lang="zh-CN" altLang="en-US" sz="2000" dirty="0">
                <a:solidFill>
                  <a:schemeClr val="tx1"/>
                </a:solidFill>
                <a:latin typeface="Arial" panose="020B0604020202020204" pitchFamily="34" charset="0"/>
                <a:cs typeface="Arial" panose="020B0604020202020204" pitchFamily="34" charset="0"/>
              </a:rPr>
              <a:t>之后，虚拟</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下面的</a:t>
            </a:r>
            <a:r>
              <a:rPr lang="en-US" altLang="zh-CN" sz="2000" dirty="0">
                <a:solidFill>
                  <a:schemeClr val="tx1"/>
                </a:solidFill>
                <a:latin typeface="Arial" panose="020B0604020202020204" pitchFamily="34" charset="0"/>
                <a:cs typeface="Arial" panose="020B0604020202020204" pitchFamily="34" charset="0"/>
              </a:rPr>
              <a:t>5</a:t>
            </a:r>
            <a:r>
              <a:rPr lang="zh-CN" altLang="en-US" sz="2000" dirty="0">
                <a:solidFill>
                  <a:schemeClr val="tx1"/>
                </a:solidFill>
                <a:latin typeface="Arial" panose="020B0604020202020204" pitchFamily="34" charset="0"/>
                <a:cs typeface="Arial" panose="020B0604020202020204" pitchFamily="34" charset="0"/>
              </a:rPr>
              <a:t>份</a:t>
            </a:r>
            <a:r>
              <a:rPr lang="en-US" altLang="zh-CN" sz="2000" dirty="0">
                <a:solidFill>
                  <a:schemeClr val="tx1"/>
                </a:solidFill>
                <a:latin typeface="Arial" panose="020B0604020202020204" pitchFamily="34" charset="0"/>
                <a:cs typeface="Arial" panose="020B0604020202020204" pitchFamily="34" charset="0"/>
              </a:rPr>
              <a:t>WI</a:t>
            </a:r>
            <a:r>
              <a:rPr lang="zh-CN" altLang="en-US" sz="2000" dirty="0">
                <a:solidFill>
                  <a:schemeClr val="tx1"/>
                </a:solidFill>
                <a:latin typeface="Arial" panose="020B0604020202020204" pitchFamily="34" charset="0"/>
                <a:cs typeface="Arial" panose="020B0604020202020204" pitchFamily="34" charset="0"/>
              </a:rPr>
              <a:t>都会出现</a:t>
            </a:r>
            <a:endParaRPr lang="en-US" sz="20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5CA53B4-199F-4061-A9D0-B7326DA51CA0}"/>
              </a:ext>
            </a:extLst>
          </p:cNvPr>
          <p:cNvSpPr/>
          <p:nvPr/>
        </p:nvSpPr>
        <p:spPr>
          <a:xfrm>
            <a:off x="3352799" y="4611876"/>
            <a:ext cx="2311401" cy="811024"/>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4: </a:t>
            </a:r>
            <a:r>
              <a:rPr lang="zh-CN" altLang="en-US" sz="2000" dirty="0">
                <a:solidFill>
                  <a:schemeClr val="tx1"/>
                </a:solidFill>
                <a:latin typeface="Arial" panose="020B0604020202020204" pitchFamily="34" charset="0"/>
                <a:cs typeface="Arial" panose="020B0604020202020204" pitchFamily="34" charset="0"/>
              </a:rPr>
              <a:t>双击需要查看的文件</a:t>
            </a:r>
            <a:r>
              <a:rPr lang="en-US" altLang="zh-CN" sz="2000" dirty="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4B84C3F-E43C-4BCC-B9F2-F73717EC1E1D}"/>
              </a:ext>
            </a:extLst>
          </p:cNvPr>
          <p:cNvSpPr/>
          <p:nvPr/>
        </p:nvSpPr>
        <p:spPr>
          <a:xfrm>
            <a:off x="3657599" y="8153400"/>
            <a:ext cx="4546601" cy="811024"/>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3: </a:t>
            </a:r>
            <a:r>
              <a:rPr lang="zh-CN" altLang="en-US" sz="2000" dirty="0">
                <a:solidFill>
                  <a:schemeClr val="tx1"/>
                </a:solidFill>
                <a:latin typeface="Arial" panose="020B0604020202020204" pitchFamily="34" charset="0"/>
                <a:cs typeface="Arial" panose="020B0604020202020204" pitchFamily="34" charset="0"/>
              </a:rPr>
              <a:t>如果这个虚拟</a:t>
            </a:r>
            <a:r>
              <a:rPr lang="en-US" altLang="zh-CN" sz="2000" dirty="0">
                <a:solidFill>
                  <a:schemeClr val="tx1"/>
                </a:solidFill>
                <a:latin typeface="Arial" panose="020B0604020202020204" pitchFamily="34" charset="0"/>
                <a:cs typeface="Arial" panose="020B0604020202020204" pitchFamily="34" charset="0"/>
              </a:rPr>
              <a:t>P/N</a:t>
            </a:r>
            <a:r>
              <a:rPr lang="zh-CN" altLang="en-US" sz="2000" dirty="0">
                <a:solidFill>
                  <a:schemeClr val="tx1"/>
                </a:solidFill>
                <a:latin typeface="Arial" panose="020B0604020202020204" pitchFamily="34" charset="0"/>
                <a:cs typeface="Arial" panose="020B0604020202020204" pitchFamily="34" charset="0"/>
              </a:rPr>
              <a:t>下面有更多文件，可以选择数字</a:t>
            </a:r>
            <a:r>
              <a:rPr lang="en-US" altLang="zh-CN" sz="2000" dirty="0">
                <a:solidFill>
                  <a:schemeClr val="tx1"/>
                </a:solidFill>
                <a:latin typeface="Arial" panose="020B0604020202020204" pitchFamily="34" charset="0"/>
                <a:cs typeface="Arial" panose="020B0604020202020204" pitchFamily="34" charset="0"/>
              </a:rPr>
              <a:t>10,25,50</a:t>
            </a:r>
            <a:r>
              <a:rPr lang="zh-CN" altLang="en-US" sz="2000" dirty="0">
                <a:solidFill>
                  <a:schemeClr val="tx1"/>
                </a:solidFill>
                <a:latin typeface="Arial" panose="020B0604020202020204" pitchFamily="34" charset="0"/>
                <a:cs typeface="Arial" panose="020B0604020202020204" pitchFamily="34" charset="0"/>
              </a:rPr>
              <a:t>等，以便页面显示更多份文件</a:t>
            </a:r>
            <a:endParaRPr lang="en-US" sz="20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D1B568A-D0F0-48DA-8A29-8E72FB5D2602}"/>
              </a:ext>
            </a:extLst>
          </p:cNvPr>
          <p:cNvSpPr/>
          <p:nvPr/>
        </p:nvSpPr>
        <p:spPr>
          <a:xfrm>
            <a:off x="496046" y="8460743"/>
            <a:ext cx="1053354" cy="4281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6317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14720047" cy="769441"/>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5. When selecting Document, the Assembly column after the search shows the virtual P/N of the upper level of the document.</a:t>
            </a:r>
          </a:p>
          <a:p>
            <a:pPr>
              <a:spcBef>
                <a:spcPct val="20000"/>
              </a:spcBef>
            </a:pPr>
            <a:r>
              <a:rPr lang="zh-CN" altLang="en-US" sz="2000" dirty="0">
                <a:latin typeface="Arial" panose="020B0604020202020204" pitchFamily="34" charset="0"/>
                <a:cs typeface="Arial" panose="020B0604020202020204" pitchFamily="34" charset="0"/>
              </a:rPr>
              <a:t>当选择</a:t>
            </a:r>
            <a:r>
              <a:rPr lang="en-US" altLang="zh-CN" sz="2000" dirty="0">
                <a:latin typeface="Arial" panose="020B0604020202020204" pitchFamily="34" charset="0"/>
                <a:cs typeface="Arial" panose="020B0604020202020204" pitchFamily="34" charset="0"/>
              </a:rPr>
              <a:t>Document</a:t>
            </a:r>
            <a:r>
              <a:rPr lang="zh-CN" altLang="en-US" sz="2000" dirty="0">
                <a:latin typeface="Arial" panose="020B0604020202020204" pitchFamily="34" charset="0"/>
                <a:cs typeface="Arial" panose="020B0604020202020204" pitchFamily="34" charset="0"/>
              </a:rPr>
              <a:t>时，</a:t>
            </a:r>
            <a:r>
              <a:rPr lang="en-US" altLang="zh-CN" sz="2000" dirty="0">
                <a:latin typeface="Arial" panose="020B0604020202020204" pitchFamily="34" charset="0"/>
                <a:cs typeface="Arial" panose="020B0604020202020204" pitchFamily="34" charset="0"/>
              </a:rPr>
              <a:t>search</a:t>
            </a:r>
            <a:r>
              <a:rPr lang="zh-CN" altLang="en-US" sz="2000" dirty="0">
                <a:latin typeface="Arial" panose="020B0604020202020204" pitchFamily="34" charset="0"/>
                <a:cs typeface="Arial" panose="020B0604020202020204" pitchFamily="34" charset="0"/>
              </a:rPr>
              <a:t>之后</a:t>
            </a:r>
            <a:r>
              <a:rPr lang="en-US" altLang="zh-CN" sz="2000" dirty="0">
                <a:latin typeface="Arial" panose="020B0604020202020204" pitchFamily="34" charset="0"/>
                <a:cs typeface="Arial" panose="020B0604020202020204" pitchFamily="34" charset="0"/>
              </a:rPr>
              <a:t>Assembly</a:t>
            </a:r>
            <a:r>
              <a:rPr lang="zh-CN" altLang="en-US" sz="2000" dirty="0">
                <a:latin typeface="Arial" panose="020B0604020202020204" pitchFamily="34" charset="0"/>
                <a:cs typeface="Arial" panose="020B0604020202020204" pitchFamily="34" charset="0"/>
              </a:rPr>
              <a:t>栏显示的是这份文件上一级虚拟的</a:t>
            </a:r>
            <a:r>
              <a:rPr lang="en-US" altLang="zh-CN" sz="2000" dirty="0">
                <a:latin typeface="Arial" panose="020B0604020202020204" pitchFamily="34" charset="0"/>
                <a:cs typeface="Arial" panose="020B0604020202020204" pitchFamily="34" charset="0"/>
              </a:rPr>
              <a:t>P/N</a:t>
            </a:r>
            <a:endParaRPr lang="en-AU" alt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220006-A7F8-4C97-AD8D-23720D2D80CF}"/>
              </a:ext>
            </a:extLst>
          </p:cNvPr>
          <p:cNvPicPr>
            <a:picLocks noChangeAspect="1"/>
          </p:cNvPicPr>
          <p:nvPr/>
        </p:nvPicPr>
        <p:blipFill>
          <a:blip r:embed="rId3"/>
          <a:stretch>
            <a:fillRect/>
          </a:stretch>
        </p:blipFill>
        <p:spPr>
          <a:xfrm>
            <a:off x="292847" y="2942240"/>
            <a:ext cx="14375300" cy="4817460"/>
          </a:xfrm>
          <a:prstGeom prst="rect">
            <a:avLst/>
          </a:prstGeom>
        </p:spPr>
      </p:pic>
      <p:sp>
        <p:nvSpPr>
          <p:cNvPr id="17" name="Rectangle 16">
            <a:extLst>
              <a:ext uri="{FF2B5EF4-FFF2-40B4-BE49-F238E27FC236}">
                <a16:creationId xmlns:a16="http://schemas.microsoft.com/office/drawing/2014/main" id="{5F954804-5122-418C-8404-B85991045F2E}"/>
              </a:ext>
            </a:extLst>
          </p:cNvPr>
          <p:cNvSpPr/>
          <p:nvPr/>
        </p:nvSpPr>
        <p:spPr>
          <a:xfrm>
            <a:off x="4432299" y="2924552"/>
            <a:ext cx="3378201" cy="9489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1: </a:t>
            </a:r>
            <a:r>
              <a:rPr lang="zh-CN" altLang="en-US" sz="2000" dirty="0">
                <a:solidFill>
                  <a:schemeClr val="tx1"/>
                </a:solidFill>
                <a:latin typeface="Arial" panose="020B0604020202020204" pitchFamily="34" charset="0"/>
                <a:cs typeface="Arial" panose="020B0604020202020204" pitchFamily="34" charset="0"/>
              </a:rPr>
              <a:t>点击右边的小图标，可以选择显示或者不显示右边的</a:t>
            </a:r>
            <a:r>
              <a:rPr lang="en-US" altLang="zh-CN" sz="2000" dirty="0">
                <a:solidFill>
                  <a:schemeClr val="tx1"/>
                </a:solidFill>
                <a:latin typeface="Arial" panose="020B0604020202020204" pitchFamily="34" charset="0"/>
                <a:cs typeface="Arial" panose="020B0604020202020204" pitchFamily="34" charset="0"/>
              </a:rPr>
              <a:t>Search</a:t>
            </a:r>
            <a:r>
              <a:rPr lang="zh-CN" altLang="en-US" sz="2000" dirty="0">
                <a:solidFill>
                  <a:schemeClr val="tx1"/>
                </a:solidFill>
                <a:latin typeface="Arial" panose="020B0604020202020204" pitchFamily="34" charset="0"/>
                <a:cs typeface="Arial" panose="020B0604020202020204" pitchFamily="34" charset="0"/>
              </a:rPr>
              <a:t>栏</a:t>
            </a:r>
            <a:endParaRPr lang="en-US" sz="2000"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1807C35-7E7E-4EC0-99FC-41F21EF9C60A}"/>
              </a:ext>
            </a:extLst>
          </p:cNvPr>
          <p:cNvSpPr/>
          <p:nvPr/>
        </p:nvSpPr>
        <p:spPr>
          <a:xfrm>
            <a:off x="3314700" y="2944782"/>
            <a:ext cx="838200" cy="52231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9" name="Rectangle 18">
            <a:extLst>
              <a:ext uri="{FF2B5EF4-FFF2-40B4-BE49-F238E27FC236}">
                <a16:creationId xmlns:a16="http://schemas.microsoft.com/office/drawing/2014/main" id="{D736D15F-7B83-4023-BB12-693DE73A9514}"/>
              </a:ext>
            </a:extLst>
          </p:cNvPr>
          <p:cNvSpPr/>
          <p:nvPr/>
        </p:nvSpPr>
        <p:spPr>
          <a:xfrm>
            <a:off x="6642099" y="6574488"/>
            <a:ext cx="3378201" cy="9489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2: Assembly</a:t>
            </a:r>
            <a:r>
              <a:rPr lang="zh-CN" altLang="en-US" sz="2000" dirty="0">
                <a:solidFill>
                  <a:schemeClr val="tx1"/>
                </a:solidFill>
                <a:latin typeface="Arial" panose="020B0604020202020204" pitchFamily="34" charset="0"/>
                <a:cs typeface="Arial" panose="020B0604020202020204" pitchFamily="34" charset="0"/>
              </a:rPr>
              <a:t>栏显示的是这份文件的上一级虚拟的</a:t>
            </a:r>
            <a:r>
              <a:rPr lang="en-US" altLang="zh-CN" sz="2000" dirty="0">
                <a:solidFill>
                  <a:schemeClr val="tx1"/>
                </a:solidFill>
                <a:latin typeface="Arial" panose="020B0604020202020204" pitchFamily="34" charset="0"/>
                <a:cs typeface="Arial" panose="020B0604020202020204" pitchFamily="34" charset="0"/>
              </a:rPr>
              <a:t>P/N</a:t>
            </a:r>
            <a:endParaRPr lang="en-US" sz="2000"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AAC69F-242A-4201-ADE5-6C03A9B9D7CF}"/>
              </a:ext>
            </a:extLst>
          </p:cNvPr>
          <p:cNvSpPr/>
          <p:nvPr/>
        </p:nvSpPr>
        <p:spPr>
          <a:xfrm>
            <a:off x="3606799" y="6052171"/>
            <a:ext cx="2082800" cy="52231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55002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95A7B6-8678-47E7-B665-077CF26A0B10}"/>
              </a:ext>
            </a:extLst>
          </p:cNvPr>
          <p:cNvPicPr>
            <a:picLocks noChangeAspect="1"/>
          </p:cNvPicPr>
          <p:nvPr/>
        </p:nvPicPr>
        <p:blipFill>
          <a:blip r:embed="rId3"/>
          <a:stretch>
            <a:fillRect/>
          </a:stretch>
        </p:blipFill>
        <p:spPr>
          <a:xfrm>
            <a:off x="292847" y="3059082"/>
            <a:ext cx="11341100" cy="5184503"/>
          </a:xfrm>
          <a:prstGeom prst="rect">
            <a:avLst/>
          </a:prstGeom>
        </p:spPr>
      </p:pic>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15392400" cy="769441"/>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6. When selecting Document, scroll to the bottom of the page, you can see this document, then double-click this document to open.</a:t>
            </a:r>
          </a:p>
          <a:p>
            <a:pPr>
              <a:spcBef>
                <a:spcPct val="20000"/>
              </a:spcBef>
            </a:pPr>
            <a:r>
              <a:rPr lang="zh-CN" altLang="en-US" sz="2000" dirty="0">
                <a:latin typeface="Arial" panose="020B0604020202020204" pitchFamily="34" charset="0"/>
                <a:cs typeface="Arial" panose="020B0604020202020204" pitchFamily="34" charset="0"/>
              </a:rPr>
              <a:t>当选择</a:t>
            </a:r>
            <a:r>
              <a:rPr lang="en-US" altLang="zh-CN" sz="2000" dirty="0">
                <a:latin typeface="Arial" panose="020B0604020202020204" pitchFamily="34" charset="0"/>
                <a:cs typeface="Arial" panose="020B0604020202020204" pitchFamily="34" charset="0"/>
              </a:rPr>
              <a:t>Document</a:t>
            </a:r>
            <a:r>
              <a:rPr lang="zh-CN" altLang="en-US" sz="2000" dirty="0">
                <a:latin typeface="Arial" panose="020B0604020202020204" pitchFamily="34" charset="0"/>
                <a:cs typeface="Arial" panose="020B0604020202020204" pitchFamily="34" charset="0"/>
              </a:rPr>
              <a:t>时，拉到页面的下面，可以看到这份文件，然后双击这份文件打开。</a:t>
            </a:r>
            <a:endParaRPr lang="en-AU" altLang="en-US" sz="2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736D15F-7B83-4023-BB12-693DE73A9514}"/>
              </a:ext>
            </a:extLst>
          </p:cNvPr>
          <p:cNvSpPr/>
          <p:nvPr/>
        </p:nvSpPr>
        <p:spPr>
          <a:xfrm>
            <a:off x="11633947" y="6389809"/>
            <a:ext cx="3669553" cy="9489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Step 3: </a:t>
            </a:r>
            <a:r>
              <a:rPr lang="zh-CN" altLang="en-US" sz="2000" dirty="0">
                <a:solidFill>
                  <a:schemeClr val="tx1"/>
                </a:solidFill>
                <a:latin typeface="Arial" panose="020B0604020202020204" pitchFamily="34" charset="0"/>
                <a:cs typeface="Arial" panose="020B0604020202020204" pitchFamily="34" charset="0"/>
              </a:rPr>
              <a:t>拉到页面的下面，可以看到这份文件，然后双击这份文件打开</a:t>
            </a:r>
            <a:endParaRPr lang="en-US" sz="2000"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AAC69F-242A-4201-ADE5-6C03A9B9D7CF}"/>
              </a:ext>
            </a:extLst>
          </p:cNvPr>
          <p:cNvSpPr/>
          <p:nvPr/>
        </p:nvSpPr>
        <p:spPr>
          <a:xfrm>
            <a:off x="2641599" y="6864283"/>
            <a:ext cx="2082800" cy="52231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50421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240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to view documents in E-WI system？ </a:t>
            </a:r>
            <a:r>
              <a:rPr lang="zh-CN" altLang="en-US" sz="2800" b="1" dirty="0">
                <a:latin typeface="Arial" panose="020B0604020202020204" pitchFamily="34" charset="0"/>
                <a:cs typeface="Arial" panose="020B0604020202020204" pitchFamily="34" charset="0"/>
              </a:rPr>
              <a:t>如何在</a:t>
            </a:r>
            <a:r>
              <a:rPr lang="en-US" altLang="zh-CN" sz="2800" b="1" dirty="0">
                <a:latin typeface="Arial" panose="020B0604020202020204" pitchFamily="34" charset="0"/>
                <a:cs typeface="Arial" panose="020B0604020202020204" pitchFamily="34" charset="0"/>
              </a:rPr>
              <a:t>E-WI</a:t>
            </a:r>
            <a:r>
              <a:rPr lang="zh-CN" altLang="en-US" sz="2800" b="1" dirty="0">
                <a:latin typeface="Arial" panose="020B0604020202020204" pitchFamily="34" charset="0"/>
                <a:cs typeface="Arial" panose="020B0604020202020204" pitchFamily="34" charset="0"/>
              </a:rPr>
              <a:t>系统里面查看文件？</a:t>
            </a:r>
            <a:endParaRPr lang="en-US" altLang="zh-CN"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31F5E8-0C5D-4980-87E8-1E58250CD720}"/>
              </a:ext>
            </a:extLst>
          </p:cNvPr>
          <p:cNvSpPr txBox="1"/>
          <p:nvPr/>
        </p:nvSpPr>
        <p:spPr>
          <a:xfrm>
            <a:off x="203200" y="1935777"/>
            <a:ext cx="15392400" cy="769441"/>
          </a:xfrm>
          <a:prstGeom prst="rect">
            <a:avLst/>
          </a:prstGeom>
          <a:noFill/>
        </p:spPr>
        <p:txBody>
          <a:bodyPr wrap="square">
            <a:spAutoFit/>
          </a:bodyPr>
          <a:lstStyle/>
          <a:p>
            <a:pPr>
              <a:spcBef>
                <a:spcPct val="20000"/>
              </a:spcBef>
            </a:pPr>
            <a:r>
              <a:rPr lang="en-US" sz="2000" dirty="0">
                <a:latin typeface="Arial" panose="020B0604020202020204" pitchFamily="34" charset="0"/>
                <a:cs typeface="Arial" panose="020B0604020202020204" pitchFamily="34" charset="0"/>
              </a:rPr>
              <a:t>7. Double-click to view the corresponding </a:t>
            </a:r>
            <a:r>
              <a:rPr lang="en-US" altLang="zh-CN" sz="2000" dirty="0">
                <a:latin typeface="Arial" panose="020B0604020202020204" pitchFamily="34" charset="0"/>
                <a:cs typeface="Arial" panose="020B0604020202020204" pitchFamily="34" charset="0"/>
              </a:rPr>
              <a:t>document</a:t>
            </a:r>
            <a:r>
              <a:rPr lang="en-US" sz="2000" dirty="0">
                <a:latin typeface="Arial" panose="020B0604020202020204" pitchFamily="34" charset="0"/>
                <a:cs typeface="Arial" panose="020B0604020202020204" pitchFamily="34" charset="0"/>
              </a:rPr>
              <a:t>.</a:t>
            </a:r>
          </a:p>
          <a:p>
            <a:pPr>
              <a:spcBef>
                <a:spcPct val="20000"/>
              </a:spcBef>
            </a:pPr>
            <a:r>
              <a:rPr lang="zh-CN" altLang="en-US" sz="2000" dirty="0">
                <a:latin typeface="Arial" panose="020B0604020202020204" pitchFamily="34" charset="0"/>
                <a:cs typeface="Arial" panose="020B0604020202020204" pitchFamily="34" charset="0"/>
              </a:rPr>
              <a:t>双击后即可查看相应的文件。</a:t>
            </a:r>
            <a:endParaRPr lang="en-AU" alt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678904-D464-414D-A767-FEA39FD616C9}"/>
              </a:ext>
            </a:extLst>
          </p:cNvPr>
          <p:cNvPicPr>
            <a:picLocks noChangeAspect="1"/>
          </p:cNvPicPr>
          <p:nvPr/>
        </p:nvPicPr>
        <p:blipFill>
          <a:blip r:embed="rId3"/>
          <a:stretch>
            <a:fillRect/>
          </a:stretch>
        </p:blipFill>
        <p:spPr>
          <a:xfrm>
            <a:off x="673100" y="2759828"/>
            <a:ext cx="12331700" cy="5316069"/>
          </a:xfrm>
          <a:prstGeom prst="rect">
            <a:avLst/>
          </a:prstGeom>
        </p:spPr>
      </p:pic>
      <p:sp>
        <p:nvSpPr>
          <p:cNvPr id="10" name="Rectangle 9">
            <a:extLst>
              <a:ext uri="{FF2B5EF4-FFF2-40B4-BE49-F238E27FC236}">
                <a16:creationId xmlns:a16="http://schemas.microsoft.com/office/drawing/2014/main" id="{28A1AC4C-10FF-4204-9EA8-44702651F668}"/>
              </a:ext>
            </a:extLst>
          </p:cNvPr>
          <p:cNvSpPr/>
          <p:nvPr/>
        </p:nvSpPr>
        <p:spPr>
          <a:xfrm>
            <a:off x="12852400" y="508000"/>
            <a:ext cx="1181100" cy="52322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4"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spTree>
    <p:extLst>
      <p:ext uri="{BB962C8B-B14F-4D97-AF65-F5344CB8AC3E}">
        <p14:creationId xmlns:p14="http://schemas.microsoft.com/office/powerpoint/2010/main" val="3135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5104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1257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How can the production line view WI quickly?  </a:t>
            </a:r>
            <a:r>
              <a:rPr lang="zh-CN" altLang="en-US" sz="2800" b="1" dirty="0">
                <a:latin typeface="Arial" panose="020B0604020202020204" pitchFamily="34" charset="0"/>
                <a:cs typeface="Arial" panose="020B0604020202020204" pitchFamily="34" charset="0"/>
              </a:rPr>
              <a:t>产线如何快捷查看文件？</a:t>
            </a:r>
            <a:endParaRPr lang="en-US" altLang="zh-CN"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514C41D-0CDA-4DFF-8DBE-C19562F9A27F}"/>
              </a:ext>
            </a:extLst>
          </p:cNvPr>
          <p:cNvSpPr txBox="1"/>
          <p:nvPr/>
        </p:nvSpPr>
        <p:spPr>
          <a:xfrm>
            <a:off x="203199" y="1885528"/>
            <a:ext cx="14720047" cy="1200329"/>
          </a:xfrm>
          <a:prstGeom prst="rect">
            <a:avLst/>
          </a:prstGeom>
          <a:noFill/>
        </p:spPr>
        <p:txBody>
          <a:bodyPr wrap="square">
            <a:spAutoFit/>
          </a:bodyPr>
          <a:lstStyle/>
          <a:p>
            <a:r>
              <a:rPr lang="it-IT" sz="2400" dirty="0">
                <a:latin typeface="Arial" panose="020B0604020202020204" pitchFamily="34" charset="0"/>
                <a:ea typeface="SimSun" panose="02010600030101010101" pitchFamily="2" charset="-122"/>
                <a:cs typeface="Arial" panose="020B0604020202020204" pitchFamily="34" charset="0"/>
              </a:rPr>
              <a:t>User select line and scan one SN/Part Number, system will auto trigger to open the line all stations documents.</a:t>
            </a:r>
            <a:endParaRPr lang="en-AU" sz="2400" dirty="0">
              <a:latin typeface="Arial" panose="020B0604020202020204" pitchFamily="34" charset="0"/>
              <a:ea typeface="SimSun" panose="02010600030101010101" pitchFamily="2" charset="-122"/>
              <a:cs typeface="Arial" panose="020B0604020202020204" pitchFamily="34" charset="0"/>
            </a:endParaRPr>
          </a:p>
          <a:p>
            <a:r>
              <a:rPr lang="zh-CN" altLang="en-US" sz="2400" dirty="0">
                <a:latin typeface="Arial" panose="020B0604020202020204" pitchFamily="34" charset="0"/>
                <a:ea typeface="SimSun" pitchFamily="2" charset="-122"/>
                <a:cs typeface="Arial" panose="020B0604020202020204" pitchFamily="34" charset="0"/>
              </a:rPr>
              <a:t>用户选择线别并扫描</a:t>
            </a:r>
            <a:r>
              <a:rPr lang="it-IT" sz="2400" dirty="0">
                <a:latin typeface="Arial" panose="020B0604020202020204" pitchFamily="34" charset="0"/>
                <a:ea typeface="SimSun" pitchFamily="2" charset="-122"/>
                <a:cs typeface="Arial" panose="020B0604020202020204" pitchFamily="34" charset="0"/>
              </a:rPr>
              <a:t>SN</a:t>
            </a:r>
            <a:r>
              <a:rPr lang="en-AU" sz="2400" dirty="0">
                <a:latin typeface="Arial" panose="020B0604020202020204" pitchFamily="34" charset="0"/>
                <a:ea typeface="SimSun" pitchFamily="2" charset="-122"/>
                <a:cs typeface="Arial" panose="020B0604020202020204" pitchFamily="34" charset="0"/>
              </a:rPr>
              <a:t>/</a:t>
            </a:r>
            <a:r>
              <a:rPr lang="zh-CN" altLang="en-US" sz="2400" dirty="0">
                <a:latin typeface="Arial" panose="020B0604020202020204" pitchFamily="34" charset="0"/>
                <a:ea typeface="SimSun" pitchFamily="2" charset="-122"/>
                <a:cs typeface="Arial" panose="020B0604020202020204" pitchFamily="34" charset="0"/>
              </a:rPr>
              <a:t>料号，系统会自动触发打开该线别的所有文件。</a:t>
            </a:r>
            <a:endParaRPr lang="en-US" sz="2400" dirty="0">
              <a:latin typeface="Arial" panose="020B0604020202020204" pitchFamily="34" charset="0"/>
              <a:ea typeface="SimSun" pitchFamily="2" charset="-122"/>
              <a:cs typeface="Arial" panose="020B0604020202020204" pitchFamily="34" charset="0"/>
            </a:endParaRPr>
          </a:p>
        </p:txBody>
      </p:sp>
      <p:sp>
        <p:nvSpPr>
          <p:cNvPr id="3" name="Rectangle 2">
            <a:extLst>
              <a:ext uri="{FF2B5EF4-FFF2-40B4-BE49-F238E27FC236}">
                <a16:creationId xmlns:a16="http://schemas.microsoft.com/office/drawing/2014/main" id="{6EBC8DEE-AE8F-4B7C-B02E-70AD7A040045}"/>
              </a:ext>
            </a:extLst>
          </p:cNvPr>
          <p:cNvSpPr/>
          <p:nvPr/>
        </p:nvSpPr>
        <p:spPr>
          <a:xfrm>
            <a:off x="12738100" y="520700"/>
            <a:ext cx="1244600" cy="51881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3"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pic>
        <p:nvPicPr>
          <p:cNvPr id="8" name="Picture 7">
            <a:extLst>
              <a:ext uri="{FF2B5EF4-FFF2-40B4-BE49-F238E27FC236}">
                <a16:creationId xmlns:a16="http://schemas.microsoft.com/office/drawing/2014/main" id="{43E3FBA2-BF9C-4C02-BBEB-DC914A5FC5DF}"/>
              </a:ext>
            </a:extLst>
          </p:cNvPr>
          <p:cNvPicPr>
            <a:picLocks noChangeAspect="1"/>
          </p:cNvPicPr>
          <p:nvPr/>
        </p:nvPicPr>
        <p:blipFill>
          <a:blip r:embed="rId4"/>
          <a:stretch>
            <a:fillRect/>
          </a:stretch>
        </p:blipFill>
        <p:spPr>
          <a:xfrm>
            <a:off x="449262" y="3113087"/>
            <a:ext cx="13954647" cy="3198813"/>
          </a:xfrm>
          <a:prstGeom prst="rect">
            <a:avLst/>
          </a:prstGeom>
        </p:spPr>
      </p:pic>
    </p:spTree>
    <p:extLst>
      <p:ext uri="{BB962C8B-B14F-4D97-AF65-F5344CB8AC3E}">
        <p14:creationId xmlns:p14="http://schemas.microsoft.com/office/powerpoint/2010/main" val="34627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5104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125700" cy="523220"/>
          </a:xfrm>
          <a:prstGeom prst="rect">
            <a:avLst/>
          </a:prstGeom>
          <a:noFill/>
        </p:spPr>
        <p:txBody>
          <a:bodyPr wrap="square">
            <a:spAutoFit/>
          </a:bodyPr>
          <a:lstStyle/>
          <a:p>
            <a:r>
              <a:rPr lang="en-AU" sz="2800" b="1" dirty="0">
                <a:latin typeface="Arial" panose="020B0604020202020204" pitchFamily="34" charset="0"/>
                <a:ea typeface="SimSun" panose="02010600030101010101" pitchFamily="2" charset="-122"/>
                <a:cs typeface="Arial" panose="020B0604020202020204" pitchFamily="34" charset="0"/>
              </a:rPr>
              <a:t>Dummy assembly number rule </a:t>
            </a:r>
            <a:r>
              <a:rPr lang="en-US" sz="2800" b="1" dirty="0">
                <a:latin typeface="Arial" panose="020B0604020202020204" pitchFamily="34" charset="0"/>
                <a:cs typeface="Arial" panose="020B0604020202020204" pitchFamily="34" charset="0"/>
              </a:rPr>
              <a:t> </a:t>
            </a:r>
            <a:r>
              <a:rPr lang="zh-CN" altLang="en-US" sz="2800" b="1" dirty="0">
                <a:latin typeface="Arial" panose="020B0604020202020204" pitchFamily="34" charset="0"/>
                <a:cs typeface="Arial" panose="020B0604020202020204" pitchFamily="34" charset="0"/>
              </a:rPr>
              <a:t>虚拟料号命名规则</a:t>
            </a:r>
            <a:endParaRPr lang="en-US" altLang="zh-CN"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514C41D-0CDA-4DFF-8DBE-C19562F9A27F}"/>
              </a:ext>
            </a:extLst>
          </p:cNvPr>
          <p:cNvSpPr txBox="1"/>
          <p:nvPr/>
        </p:nvSpPr>
        <p:spPr>
          <a:xfrm>
            <a:off x="203199" y="1885528"/>
            <a:ext cx="14720047" cy="5324535"/>
          </a:xfrm>
          <a:prstGeom prst="rect">
            <a:avLst/>
          </a:prstGeom>
          <a:noFill/>
        </p:spPr>
        <p:txBody>
          <a:bodyPr wrap="square">
            <a:spAutoFit/>
          </a:bodyPr>
          <a:lstStyle/>
          <a:p>
            <a:r>
              <a:rPr lang="en-AU" sz="2400" dirty="0">
                <a:latin typeface="Arial" panose="020B0604020202020204" pitchFamily="34" charset="0"/>
                <a:ea typeface="SimSun" panose="02010600030101010101" pitchFamily="2" charset="-122"/>
                <a:cs typeface="Arial" panose="020B0604020202020204" pitchFamily="34" charset="0"/>
              </a:rPr>
              <a:t>Fill the “Dummy Assembly Number”, the dummy assembly number rule for all projects are as below</a:t>
            </a:r>
            <a:r>
              <a:rPr lang="zh-CN" altLang="en-US" sz="2400" dirty="0">
                <a:latin typeface="Arial" panose="020B0604020202020204" pitchFamily="34" charset="0"/>
                <a:ea typeface="SimSun" panose="02010600030101010101" pitchFamily="2" charset="-122"/>
                <a:cs typeface="Arial" panose="020B0604020202020204" pitchFamily="34" charset="0"/>
              </a:rPr>
              <a:t>：</a:t>
            </a:r>
            <a:endParaRPr lang="en-US" altLang="zh-CN" sz="2400" dirty="0">
              <a:latin typeface="Arial" panose="020B0604020202020204" pitchFamily="34" charset="0"/>
              <a:ea typeface="SimSun" panose="02010600030101010101" pitchFamily="2" charset="-122"/>
              <a:cs typeface="Arial" panose="020B0604020202020204" pitchFamily="34" charset="0"/>
            </a:endParaRPr>
          </a:p>
          <a:p>
            <a:r>
              <a:rPr lang="zh-CN" altLang="en-US" sz="2400" dirty="0">
                <a:latin typeface="Arial" panose="020B0604020202020204" pitchFamily="34" charset="0"/>
                <a:ea typeface="SimSun" panose="02010600030101010101" pitchFamily="2" charset="-122"/>
                <a:cs typeface="Arial" panose="020B0604020202020204" pitchFamily="34" charset="0"/>
              </a:rPr>
              <a:t>填写</a:t>
            </a:r>
            <a:r>
              <a:rPr lang="en-US" sz="2400" dirty="0">
                <a:latin typeface="Arial" panose="020B0604020202020204" pitchFamily="34" charset="0"/>
                <a:ea typeface="SimSun" panose="02010600030101010101" pitchFamily="2" charset="-122"/>
                <a:cs typeface="Arial" panose="020B0604020202020204" pitchFamily="34" charset="0"/>
              </a:rPr>
              <a:t>“</a:t>
            </a:r>
            <a:r>
              <a:rPr lang="zh-CN" altLang="en-US" sz="2400" dirty="0">
                <a:latin typeface="Arial" panose="020B0604020202020204" pitchFamily="34" charset="0"/>
                <a:ea typeface="SimSun" panose="02010600030101010101" pitchFamily="2" charset="-122"/>
                <a:cs typeface="Arial" panose="020B0604020202020204" pitchFamily="34" charset="0"/>
              </a:rPr>
              <a:t>虚拟组装料号</a:t>
            </a:r>
            <a:r>
              <a:rPr lang="en-US" sz="2400" dirty="0">
                <a:latin typeface="Arial" panose="020B0604020202020204" pitchFamily="34" charset="0"/>
                <a:ea typeface="SimSun" panose="02010600030101010101" pitchFamily="2" charset="-122"/>
                <a:cs typeface="Arial" panose="020B0604020202020204" pitchFamily="34" charset="0"/>
              </a:rPr>
              <a:t>”, </a:t>
            </a:r>
            <a:r>
              <a:rPr lang="zh-CN" altLang="en-US" sz="2400" dirty="0">
                <a:latin typeface="Arial" panose="020B0604020202020204" pitchFamily="34" charset="0"/>
                <a:ea typeface="SimSun" panose="02010600030101010101" pitchFamily="2" charset="-122"/>
                <a:cs typeface="Arial" panose="020B0604020202020204" pitchFamily="34" charset="0"/>
              </a:rPr>
              <a:t>所有虚拟组装料号的命名规则参见如下：</a:t>
            </a:r>
            <a:endParaRPr lang="en-US" altLang="zh-CN" sz="2400" dirty="0">
              <a:latin typeface="Arial" panose="020B0604020202020204" pitchFamily="34" charset="0"/>
              <a:ea typeface="SimSun" panose="02010600030101010101" pitchFamily="2" charset="-122"/>
              <a:cs typeface="Arial" panose="020B0604020202020204" pitchFamily="34" charset="0"/>
            </a:endParaRPr>
          </a:p>
          <a:p>
            <a:endParaRPr lang="en-US" sz="2400" dirty="0">
              <a:latin typeface="Arial" panose="020B0604020202020204" pitchFamily="34" charset="0"/>
              <a:ea typeface="SimSun" panose="02010600030101010101" pitchFamily="2" charset="-122"/>
              <a:cs typeface="Arial" panose="020B0604020202020204" pitchFamily="34" charset="0"/>
            </a:endParaRPr>
          </a:p>
          <a:p>
            <a:r>
              <a:rPr lang="en-US" sz="2000" u="none" strike="noStrike" kern="0" spc="0" dirty="0">
                <a:ln>
                  <a:noFill/>
                </a:ln>
                <a:effectLst>
                  <a:outerShdw sx="0" sy="0">
                    <a:srgbClr val="000000"/>
                  </a:outerShdw>
                </a:effectLst>
                <a:latin typeface="Arial" panose="020B0604020202020204" pitchFamily="34" charset="0"/>
                <a:ea typeface="SimSun" panose="02010600030101010101" pitchFamily="2" charset="-122"/>
                <a:cs typeface="Arial" panose="020B0604020202020204" pitchFamily="34" charset="0"/>
              </a:rPr>
              <a:t>T</a:t>
            </a:r>
            <a:r>
              <a:rPr lang="en-AU" sz="2000" u="none" strike="noStrike" kern="0" spc="0" dirty="0">
                <a:ln>
                  <a:noFill/>
                </a:ln>
                <a:effectLst>
                  <a:outerShdw sx="0" sy="0">
                    <a:srgbClr val="000000"/>
                  </a:outerShdw>
                </a:effectLst>
                <a:latin typeface="Arial" panose="020B0604020202020204" pitchFamily="34" charset="0"/>
                <a:ea typeface="SimSun" panose="02010600030101010101" pitchFamily="2" charset="-122"/>
                <a:cs typeface="Arial" panose="020B0604020202020204" pitchFamily="34" charset="0"/>
              </a:rPr>
              <a:t>he Dummy P/N naming rules that all used uppercase and it’s consisted of “A”, “B”, “C”, “D” four sections, there into section “A” is means ERP#, other three sections “B”, “C”, “D” will change based on the use scope</a:t>
            </a:r>
            <a:r>
              <a:rPr lang="en-US" sz="2000" u="none" strike="noStrike" kern="0" spc="0" dirty="0">
                <a:ln>
                  <a:noFill/>
                </a:ln>
                <a:effectLst>
                  <a:outerShdw sx="0" sy="0">
                    <a:srgbClr val="000000"/>
                  </a:outerShdw>
                </a:effectLst>
                <a:latin typeface="Arial" panose="020B0604020202020204" pitchFamily="34" charset="0"/>
                <a:ea typeface="SimSun" panose="02010600030101010101" pitchFamily="2" charset="-122"/>
                <a:cs typeface="Arial" panose="020B0604020202020204" pitchFamily="34" charset="0"/>
              </a:rPr>
              <a:t>: general or </a:t>
            </a:r>
            <a:r>
              <a:rPr lang="en-AU" sz="2000" u="none" strike="noStrike" kern="0" spc="0" dirty="0">
                <a:ln>
                  <a:noFill/>
                </a:ln>
                <a:effectLst>
                  <a:outerShdw sx="0" sy="0">
                    <a:srgbClr val="000000"/>
                  </a:outerShdw>
                </a:effectLst>
                <a:latin typeface="Arial" panose="020B0604020202020204" pitchFamily="34" charset="0"/>
                <a:ea typeface="SimSun" panose="02010600030101010101" pitchFamily="2" charset="-122"/>
                <a:cs typeface="Arial" panose="020B0604020202020204" pitchFamily="34" charset="0"/>
              </a:rPr>
              <a:t>project, document type, Model Code/Department WI and use location, the detailed regulation please refers to “Dummy P/N naming rules list”:</a:t>
            </a:r>
            <a:endParaRPr lang="en-US" sz="2000" u="none" strike="noStrike" kern="0" spc="0" dirty="0">
              <a:ln>
                <a:noFill/>
              </a:ln>
              <a:effectLst>
                <a:outerShdw sx="0" sy="0">
                  <a:srgbClr val="000000"/>
                </a:outerShdw>
              </a:effectLst>
              <a:latin typeface="Arial" panose="020B0604020202020204" pitchFamily="34" charset="0"/>
              <a:ea typeface="SimSun" panose="02010600030101010101" pitchFamily="2" charset="-122"/>
              <a:cs typeface="Arial" panose="020B0604020202020204" pitchFamily="34" charset="0"/>
            </a:endParaRPr>
          </a:p>
          <a:p>
            <a:r>
              <a:rPr lang="zh-CN" sz="2000" dirty="0">
                <a:effectLst/>
                <a:latin typeface="Arial" panose="020B0604020202020204" pitchFamily="34" charset="0"/>
                <a:ea typeface="SimSun" panose="02010600030101010101" pitchFamily="2" charset="-122"/>
                <a:cs typeface="Arial" panose="020B0604020202020204" pitchFamily="34" charset="0"/>
              </a:rPr>
              <a:t>虚拟料号命名规则：全部使用大写字母，虚拟料号由</a:t>
            </a:r>
            <a:r>
              <a:rPr lang="en-US" sz="2000" dirty="0">
                <a:effectLst/>
                <a:latin typeface="Arial" panose="020B0604020202020204" pitchFamily="34" charset="0"/>
                <a:ea typeface="SimSun" panose="02010600030101010101" pitchFamily="2" charset="-122"/>
                <a:cs typeface="Arial" panose="020B0604020202020204" pitchFamily="34" charset="0"/>
              </a:rPr>
              <a:t>A</a:t>
            </a:r>
            <a:r>
              <a:rPr lang="zh-CN" sz="2000" dirty="0">
                <a:effectLst/>
                <a:latin typeface="Arial" panose="020B0604020202020204" pitchFamily="34" charset="0"/>
                <a:ea typeface="SimSun" panose="02010600030101010101" pitchFamily="2" charset="-122"/>
                <a:cs typeface="Arial" panose="020B0604020202020204" pitchFamily="34" charset="0"/>
              </a:rPr>
              <a:t>、</a:t>
            </a:r>
            <a:r>
              <a:rPr lang="en-US" sz="2000" dirty="0">
                <a:effectLst/>
                <a:latin typeface="Arial" panose="020B0604020202020204" pitchFamily="34" charset="0"/>
                <a:ea typeface="SimSun" panose="02010600030101010101" pitchFamily="2" charset="-122"/>
                <a:cs typeface="Arial" panose="020B0604020202020204" pitchFamily="34" charset="0"/>
              </a:rPr>
              <a:t>B</a:t>
            </a:r>
            <a:r>
              <a:rPr lang="zh-CN" sz="2000" dirty="0">
                <a:effectLst/>
                <a:latin typeface="Arial" panose="020B0604020202020204" pitchFamily="34" charset="0"/>
                <a:ea typeface="SimSun" panose="02010600030101010101" pitchFamily="2" charset="-122"/>
                <a:cs typeface="Arial" panose="020B0604020202020204" pitchFamily="34" charset="0"/>
              </a:rPr>
              <a:t>、</a:t>
            </a:r>
            <a:r>
              <a:rPr lang="en-US" sz="2000" dirty="0">
                <a:effectLst/>
                <a:latin typeface="Arial" panose="020B0604020202020204" pitchFamily="34" charset="0"/>
                <a:ea typeface="SimSun" panose="02010600030101010101" pitchFamily="2" charset="-122"/>
                <a:cs typeface="Arial" panose="020B0604020202020204" pitchFamily="34" charset="0"/>
              </a:rPr>
              <a:t>C</a:t>
            </a:r>
            <a:r>
              <a:rPr lang="zh-CN" sz="2000" dirty="0">
                <a:effectLst/>
                <a:latin typeface="Arial" panose="020B0604020202020204" pitchFamily="34" charset="0"/>
                <a:ea typeface="SimSun" panose="02010600030101010101" pitchFamily="2" charset="-122"/>
                <a:cs typeface="Arial" panose="020B0604020202020204" pitchFamily="34" charset="0"/>
              </a:rPr>
              <a:t>、</a:t>
            </a:r>
            <a:r>
              <a:rPr lang="en-US" sz="2000" dirty="0">
                <a:effectLst/>
                <a:latin typeface="Arial" panose="020B0604020202020204" pitchFamily="34" charset="0"/>
                <a:ea typeface="SimSun" panose="02010600030101010101" pitchFamily="2" charset="-122"/>
                <a:cs typeface="Arial" panose="020B0604020202020204" pitchFamily="34" charset="0"/>
              </a:rPr>
              <a:t>D</a:t>
            </a:r>
            <a:r>
              <a:rPr lang="zh-CN" sz="2000" dirty="0">
                <a:effectLst/>
                <a:latin typeface="Arial" panose="020B0604020202020204" pitchFamily="34" charset="0"/>
                <a:ea typeface="SimSun" panose="02010600030101010101" pitchFamily="2" charset="-122"/>
                <a:cs typeface="Arial" panose="020B0604020202020204" pitchFamily="34" charset="0"/>
              </a:rPr>
              <a:t>四部分组成，其中</a:t>
            </a:r>
            <a:r>
              <a:rPr lang="en-US" sz="2000" dirty="0">
                <a:effectLst/>
                <a:latin typeface="Arial" panose="020B0604020202020204" pitchFamily="34" charset="0"/>
                <a:ea typeface="SimSun" panose="02010600030101010101" pitchFamily="2" charset="-122"/>
                <a:cs typeface="Arial" panose="020B0604020202020204" pitchFamily="34" charset="0"/>
              </a:rPr>
              <a:t>A</a:t>
            </a:r>
            <a:r>
              <a:rPr lang="zh-CN" sz="2000" dirty="0">
                <a:effectLst/>
                <a:latin typeface="Arial" panose="020B0604020202020204" pitchFamily="34" charset="0"/>
                <a:ea typeface="SimSun" panose="02010600030101010101" pitchFamily="2" charset="-122"/>
                <a:cs typeface="Arial" panose="020B0604020202020204" pitchFamily="34" charset="0"/>
              </a:rPr>
              <a:t>为</a:t>
            </a:r>
            <a:r>
              <a:rPr lang="en-US" sz="2000" dirty="0">
                <a:effectLst/>
                <a:latin typeface="Arial" panose="020B0604020202020204" pitchFamily="34" charset="0"/>
                <a:ea typeface="SimSun" panose="02010600030101010101" pitchFamily="2" charset="-122"/>
                <a:cs typeface="Arial" panose="020B0604020202020204" pitchFamily="34" charset="0"/>
              </a:rPr>
              <a:t>ERP</a:t>
            </a:r>
            <a:r>
              <a:rPr lang="zh-CN" sz="2000" dirty="0">
                <a:effectLst/>
                <a:latin typeface="Arial" panose="020B0604020202020204" pitchFamily="34" charset="0"/>
                <a:ea typeface="SimSun" panose="02010600030101010101" pitchFamily="2" charset="-122"/>
                <a:cs typeface="Arial" panose="020B0604020202020204" pitchFamily="34" charset="0"/>
              </a:rPr>
              <a:t>代码，</a:t>
            </a:r>
            <a:r>
              <a:rPr lang="en-US" sz="2000" dirty="0">
                <a:effectLst/>
                <a:latin typeface="Arial" panose="020B0604020202020204" pitchFamily="34" charset="0"/>
                <a:ea typeface="SimSun" panose="02010600030101010101" pitchFamily="2" charset="-122"/>
                <a:cs typeface="Arial" panose="020B0604020202020204" pitchFamily="34" charset="0"/>
              </a:rPr>
              <a:t>B</a:t>
            </a:r>
            <a:r>
              <a:rPr lang="zh-CN" sz="2000" dirty="0">
                <a:effectLst/>
                <a:latin typeface="Arial" panose="020B0604020202020204" pitchFamily="34" charset="0"/>
                <a:ea typeface="SimSun" panose="02010600030101010101" pitchFamily="2" charset="-122"/>
                <a:cs typeface="Arial" panose="020B0604020202020204" pitchFamily="34" charset="0"/>
              </a:rPr>
              <a:t>、</a:t>
            </a:r>
            <a:r>
              <a:rPr lang="en-US" sz="2000" dirty="0">
                <a:effectLst/>
                <a:latin typeface="Arial" panose="020B0604020202020204" pitchFamily="34" charset="0"/>
                <a:ea typeface="SimSun" panose="02010600030101010101" pitchFamily="2" charset="-122"/>
                <a:cs typeface="Arial" panose="020B0604020202020204" pitchFamily="34" charset="0"/>
              </a:rPr>
              <a:t>C</a:t>
            </a:r>
            <a:r>
              <a:rPr lang="zh-CN" sz="2000" dirty="0">
                <a:effectLst/>
                <a:latin typeface="Arial" panose="020B0604020202020204" pitchFamily="34" charset="0"/>
                <a:ea typeface="SimSun" panose="02010600030101010101" pitchFamily="2" charset="-122"/>
                <a:cs typeface="Arial" panose="020B0604020202020204" pitchFamily="34" charset="0"/>
              </a:rPr>
              <a:t>、</a:t>
            </a:r>
            <a:r>
              <a:rPr lang="en-US" sz="2000" dirty="0">
                <a:effectLst/>
                <a:latin typeface="Arial" panose="020B0604020202020204" pitchFamily="34" charset="0"/>
                <a:ea typeface="SimSun" panose="02010600030101010101" pitchFamily="2" charset="-122"/>
                <a:cs typeface="Arial" panose="020B0604020202020204" pitchFamily="34" charset="0"/>
              </a:rPr>
              <a:t>D</a:t>
            </a:r>
            <a:r>
              <a:rPr lang="zh-CN" sz="2000" dirty="0">
                <a:effectLst/>
                <a:latin typeface="Arial" panose="020B0604020202020204" pitchFamily="34" charset="0"/>
                <a:ea typeface="SimSun" panose="02010600030101010101" pitchFamily="2" charset="-122"/>
                <a:cs typeface="Arial" panose="020B0604020202020204" pitchFamily="34" charset="0"/>
              </a:rPr>
              <a:t>三部分则根据文件的使用范围：通用或项目、文件类型，型号代码或部门文件、使用位置的不同而改变，详细规则请参考</a:t>
            </a:r>
            <a:r>
              <a:rPr lang="en-US" sz="2000" dirty="0">
                <a:effectLst/>
                <a:latin typeface="Arial" panose="020B0604020202020204" pitchFamily="34" charset="0"/>
                <a:ea typeface="SimSun" panose="02010600030101010101" pitchFamily="2" charset="-122"/>
                <a:cs typeface="Arial" panose="020B0604020202020204" pitchFamily="34" charset="0"/>
              </a:rPr>
              <a:t>“</a:t>
            </a:r>
            <a:r>
              <a:rPr lang="zh-CN" sz="2000" dirty="0">
                <a:effectLst/>
                <a:latin typeface="Arial" panose="020B0604020202020204" pitchFamily="34" charset="0"/>
                <a:ea typeface="SimSun" panose="02010600030101010101" pitchFamily="2" charset="-122"/>
                <a:cs typeface="Arial" panose="020B0604020202020204" pitchFamily="34" charset="0"/>
              </a:rPr>
              <a:t>虚拟料号命名规则清单</a:t>
            </a:r>
            <a:r>
              <a:rPr lang="en-US" sz="2000" dirty="0">
                <a:effectLst/>
                <a:latin typeface="Arial" panose="020B0604020202020204" pitchFamily="34" charset="0"/>
                <a:ea typeface="SimSun" panose="02010600030101010101" pitchFamily="2" charset="-122"/>
                <a:cs typeface="Arial" panose="020B0604020202020204" pitchFamily="34" charset="0"/>
              </a:rPr>
              <a:t>”</a:t>
            </a:r>
            <a:r>
              <a:rPr lang="zh-CN" sz="2000" dirty="0">
                <a:effectLst/>
                <a:latin typeface="Arial" panose="020B0604020202020204" pitchFamily="34" charset="0"/>
                <a:ea typeface="SimSun" panose="02010600030101010101" pitchFamily="2" charset="-122"/>
                <a:cs typeface="Arial" panose="020B0604020202020204" pitchFamily="34" charset="0"/>
              </a:rPr>
              <a:t>：</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endParaRPr lang="en-US" sz="2400" dirty="0">
              <a:latin typeface="Arial" panose="020B0604020202020204" pitchFamily="34" charset="0"/>
              <a:ea typeface="SimSun" panose="02010600030101010101" pitchFamily="2" charset="-122"/>
              <a:cs typeface="Arial" panose="020B0604020202020204" pitchFamily="34" charset="0"/>
            </a:endParaRPr>
          </a:p>
          <a:p>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Non-PIC dummy P/N numbering rule /</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非</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PIC</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虚拟料号命名规则</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L="0" marR="0">
              <a:spcBef>
                <a:spcPts val="0"/>
              </a:spcBef>
              <a:spcAft>
                <a:spcPts val="0"/>
              </a:spcAft>
            </a:pP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Remark: H=RoHS, P=GP       XXXX=Serial Number from 0001 to 9999   A= the category of chemical (from 1 to 9)</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L="0" marR="0">
              <a:spcBef>
                <a:spcPts val="0"/>
              </a:spcBef>
              <a:spcAft>
                <a:spcPts val="0"/>
              </a:spcAft>
            </a:pP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Y=Company code (Refer to DMP-455’s rule of chemical number), X=from A to Z (A is from 01 to 500, B is from 501 to 1000, C is 1001 to 1500, The rest can be done in the same manner.)</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L="0" marR="0">
              <a:spcBef>
                <a:spcPts val="0"/>
              </a:spcBef>
              <a:spcAft>
                <a:spcPts val="0"/>
              </a:spcAft>
            </a:pP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备注：</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H=RoHS, P=GP  XXXX=</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流水号从</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0001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9999   A=</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化学品种类（从</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9</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Y=</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公司代码（参考</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DMP-455</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的化学品编号规则）</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,X=</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从</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A</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Z</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A</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代表从</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01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500,B</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代表是</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501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1000,C</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代表</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1001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至</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1501,</a:t>
            </a:r>
            <a:r>
              <a:rPr lang="zh-CN"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以此类推）</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endParaRPr lang="en-US" sz="24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1697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51040"/>
            <a:ext cx="14630400" cy="841868"/>
          </a:xfrm>
        </p:spPr>
        <p:txBody>
          <a:bodyPr>
            <a:normAutofit/>
          </a:bodyPr>
          <a:lstStyle/>
          <a:p>
            <a:r>
              <a:rPr lang="en-US" sz="3600" dirty="0">
                <a:cs typeface="Aharoni" panose="02010803020104030203" pitchFamily="2" charset="-79"/>
              </a:rPr>
              <a:t>System </a:t>
            </a:r>
            <a:r>
              <a:rPr lang="en-US" sz="3600" dirty="0"/>
              <a:t>Using Process </a:t>
            </a:r>
            <a:r>
              <a:rPr lang="zh-CN" altLang="en-US" sz="3600" dirty="0"/>
              <a:t>系统使用步骤</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95D2A38D-F35C-467D-AA3B-B338D0A5690E}"/>
              </a:ext>
            </a:extLst>
          </p:cNvPr>
          <p:cNvSpPr txBox="1"/>
          <p:nvPr/>
        </p:nvSpPr>
        <p:spPr>
          <a:xfrm>
            <a:off x="203200" y="1171258"/>
            <a:ext cx="15125700" cy="523220"/>
          </a:xfrm>
          <a:prstGeom prst="rect">
            <a:avLst/>
          </a:prstGeom>
          <a:noFill/>
        </p:spPr>
        <p:txBody>
          <a:bodyPr wrap="square">
            <a:spAutoFit/>
          </a:bodyPr>
          <a:lstStyle/>
          <a:p>
            <a:r>
              <a:rPr lang="en-AU" sz="2800" b="1" dirty="0">
                <a:latin typeface="Arial" panose="020B0604020202020204" pitchFamily="34" charset="0"/>
                <a:ea typeface="SimSun" panose="02010600030101010101" pitchFamily="2" charset="-122"/>
                <a:cs typeface="Arial" panose="020B0604020202020204" pitchFamily="34" charset="0"/>
              </a:rPr>
              <a:t>Dummy assembly number rule </a:t>
            </a:r>
            <a:r>
              <a:rPr lang="en-US" sz="2800" b="1" dirty="0">
                <a:latin typeface="Arial" panose="020B0604020202020204" pitchFamily="34" charset="0"/>
                <a:cs typeface="Arial" panose="020B0604020202020204" pitchFamily="34" charset="0"/>
              </a:rPr>
              <a:t> </a:t>
            </a:r>
            <a:r>
              <a:rPr lang="zh-CN" altLang="en-US" sz="2800" b="1" dirty="0">
                <a:latin typeface="Arial" panose="020B0604020202020204" pitchFamily="34" charset="0"/>
                <a:cs typeface="Arial" panose="020B0604020202020204" pitchFamily="34" charset="0"/>
              </a:rPr>
              <a:t>虚拟料号命名规则</a:t>
            </a:r>
            <a:endParaRPr lang="en-US" altLang="zh-CN" sz="28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EBC8DEE-AE8F-4B7C-B02E-70AD7A040045}"/>
              </a:ext>
            </a:extLst>
          </p:cNvPr>
          <p:cNvSpPr/>
          <p:nvPr/>
        </p:nvSpPr>
        <p:spPr>
          <a:xfrm>
            <a:off x="12738100" y="520700"/>
            <a:ext cx="1244600" cy="51881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3"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pic>
        <p:nvPicPr>
          <p:cNvPr id="6" name="Picture 5">
            <a:extLst>
              <a:ext uri="{FF2B5EF4-FFF2-40B4-BE49-F238E27FC236}">
                <a16:creationId xmlns:a16="http://schemas.microsoft.com/office/drawing/2014/main" id="{07FCBCA4-A0D6-4B61-8ABA-973F5ECB677E}"/>
              </a:ext>
            </a:extLst>
          </p:cNvPr>
          <p:cNvPicPr>
            <a:picLocks noChangeAspect="1"/>
          </p:cNvPicPr>
          <p:nvPr/>
        </p:nvPicPr>
        <p:blipFill>
          <a:blip r:embed="rId4"/>
          <a:stretch>
            <a:fillRect/>
          </a:stretch>
        </p:blipFill>
        <p:spPr>
          <a:xfrm>
            <a:off x="292847" y="2684910"/>
            <a:ext cx="12546853" cy="5413413"/>
          </a:xfrm>
          <a:prstGeom prst="rect">
            <a:avLst/>
          </a:prstGeom>
        </p:spPr>
      </p:pic>
      <p:sp>
        <p:nvSpPr>
          <p:cNvPr id="10" name="TextBox 9">
            <a:extLst>
              <a:ext uri="{FF2B5EF4-FFF2-40B4-BE49-F238E27FC236}">
                <a16:creationId xmlns:a16="http://schemas.microsoft.com/office/drawing/2014/main" id="{A0F4C565-6763-449E-A91B-43F41A3DE1BC}"/>
              </a:ext>
            </a:extLst>
          </p:cNvPr>
          <p:cNvSpPr txBox="1"/>
          <p:nvPr/>
        </p:nvSpPr>
        <p:spPr>
          <a:xfrm>
            <a:off x="292847" y="1853913"/>
            <a:ext cx="14630400" cy="830997"/>
          </a:xfrm>
          <a:prstGeom prst="rect">
            <a:avLst/>
          </a:prstGeom>
          <a:noFill/>
        </p:spPr>
        <p:txBody>
          <a:bodyPr wrap="square">
            <a:spAutoFit/>
          </a:bodyPr>
          <a:lstStyle/>
          <a:p>
            <a:r>
              <a:rPr lang="en-US" altLang="zh-CN" sz="2400" dirty="0">
                <a:effectLst/>
                <a:latin typeface="Arial" panose="020B0604020202020204" pitchFamily="34" charset="0"/>
                <a:ea typeface="SimSun" panose="02010600030101010101" pitchFamily="2" charset="-122"/>
                <a:cs typeface="Arial" panose="020B0604020202020204" pitchFamily="34" charset="0"/>
              </a:rPr>
              <a:t>The list of virtual material number naming rules is as follows:</a:t>
            </a:r>
          </a:p>
          <a:p>
            <a:r>
              <a:rPr lang="zh-CN" sz="2400" dirty="0">
                <a:effectLst/>
                <a:latin typeface="Arial" panose="020B0604020202020204" pitchFamily="34" charset="0"/>
                <a:ea typeface="SimSun" panose="02010600030101010101" pitchFamily="2" charset="-122"/>
                <a:cs typeface="Arial" panose="020B0604020202020204" pitchFamily="34" charset="0"/>
              </a:rPr>
              <a:t>虚拟料号命名规则清单</a:t>
            </a:r>
            <a:r>
              <a:rPr lang="zh-CN" altLang="en-US" sz="2400" dirty="0">
                <a:effectLst/>
                <a:latin typeface="Arial" panose="020B0604020202020204" pitchFamily="34" charset="0"/>
                <a:ea typeface="SimSun" panose="02010600030101010101" pitchFamily="2" charset="-122"/>
                <a:cs typeface="Arial" panose="020B0604020202020204" pitchFamily="34" charset="0"/>
              </a:rPr>
              <a:t>如下：</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3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F0655-3BE6-4554-9D28-C6F9DD4567CD}"/>
              </a:ext>
            </a:extLst>
          </p:cNvPr>
          <p:cNvSpPr>
            <a:spLocks noGrp="1"/>
          </p:cNvSpPr>
          <p:nvPr>
            <p:ph type="title"/>
          </p:nvPr>
        </p:nvSpPr>
        <p:spPr>
          <a:xfrm>
            <a:off x="852739" y="3553368"/>
            <a:ext cx="8631729" cy="4508353"/>
          </a:xfrm>
        </p:spPr>
        <p:txBody>
          <a:bodyPr/>
          <a:lstStyle/>
          <a:p>
            <a:r>
              <a:rPr lang="en-US" dirty="0"/>
              <a:t>Thank You</a:t>
            </a:r>
          </a:p>
        </p:txBody>
      </p:sp>
    </p:spTree>
    <p:extLst>
      <p:ext uri="{BB962C8B-B14F-4D97-AF65-F5344CB8AC3E}">
        <p14:creationId xmlns:p14="http://schemas.microsoft.com/office/powerpoint/2010/main" val="144901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3E5321-BA77-4056-8F88-777106984FF2}"/>
              </a:ext>
            </a:extLst>
          </p:cNvPr>
          <p:cNvSpPr>
            <a:spLocks noGrp="1"/>
          </p:cNvSpPr>
          <p:nvPr>
            <p:ph type="title"/>
          </p:nvPr>
        </p:nvSpPr>
        <p:spPr>
          <a:xfrm>
            <a:off x="7342809" y="3543301"/>
            <a:ext cx="5319091" cy="1589364"/>
          </a:xfrm>
        </p:spPr>
        <p:txBody>
          <a:bodyPr>
            <a:normAutofit/>
          </a:bodyPr>
          <a:lstStyle/>
          <a:p>
            <a:r>
              <a:rPr lang="en-US" sz="5000" dirty="0"/>
              <a:t>System Purpose </a:t>
            </a:r>
            <a:r>
              <a:rPr lang="zh-CN" altLang="en-US" sz="5000" dirty="0"/>
              <a:t>系统目的</a:t>
            </a:r>
            <a:endParaRPr lang="en-US" sz="5000" dirty="0"/>
          </a:p>
        </p:txBody>
      </p:sp>
    </p:spTree>
    <p:extLst>
      <p:ext uri="{BB962C8B-B14F-4D97-AF65-F5344CB8AC3E}">
        <p14:creationId xmlns:p14="http://schemas.microsoft.com/office/powerpoint/2010/main" val="34436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Purpose </a:t>
            </a:r>
            <a:r>
              <a:rPr lang="zh-CN" altLang="en-US" sz="3600" dirty="0">
                <a:cs typeface="Aharoni" panose="02010803020104030203" pitchFamily="2" charset="-79"/>
              </a:rPr>
              <a:t>系统目的</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8E8365B1-3229-40E5-881C-B34D4B6FA8BB}"/>
              </a:ext>
            </a:extLst>
          </p:cNvPr>
          <p:cNvSpPr txBox="1"/>
          <p:nvPr/>
        </p:nvSpPr>
        <p:spPr>
          <a:xfrm>
            <a:off x="228973" y="2071315"/>
            <a:ext cx="15798053" cy="341632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Complete the release and viewing of production line documents through the E-WI system. </a:t>
            </a:r>
          </a:p>
          <a:p>
            <a:r>
              <a:rPr lang="zh-CN" altLang="en-US" sz="2400" dirty="0">
                <a:latin typeface="Arial" panose="020B0604020202020204" pitchFamily="34" charset="0"/>
                <a:cs typeface="Arial" panose="020B0604020202020204" pitchFamily="34" charset="0"/>
              </a:rPr>
              <a:t>     通过</a:t>
            </a:r>
            <a:r>
              <a:rPr lang="en-US" altLang="zh-CN" sz="2400" dirty="0">
                <a:latin typeface="Arial" panose="020B0604020202020204" pitchFamily="34" charset="0"/>
                <a:cs typeface="Arial" panose="020B0604020202020204" pitchFamily="34" charset="0"/>
              </a:rPr>
              <a:t>E-WI</a:t>
            </a:r>
            <a:r>
              <a:rPr lang="zh-CN" altLang="en-US" sz="2400" dirty="0">
                <a:latin typeface="Arial" panose="020B0604020202020204" pitchFamily="34" charset="0"/>
                <a:cs typeface="Arial" panose="020B0604020202020204" pitchFamily="34" charset="0"/>
              </a:rPr>
              <a:t>系统来完成产线文件的释放和查看。</a:t>
            </a:r>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Ensuring that the entire process of file release and file review is completer and more systematic.</a:t>
            </a:r>
          </a:p>
          <a:p>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确保文件释放和文件查看的整个流程更加完整和系统化。</a:t>
            </a:r>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Use the E-WI system to replace paper documents, reduce the use of paper and ink cartridges, improve the efficiency of document distribution, and protect the environment.</a:t>
            </a:r>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使用</a:t>
            </a:r>
            <a:r>
              <a:rPr lang="en-US" altLang="zh-CN" sz="2400" dirty="0">
                <a:latin typeface="Arial" panose="020B0604020202020204" pitchFamily="34" charset="0"/>
                <a:cs typeface="Arial" panose="020B0604020202020204" pitchFamily="34" charset="0"/>
              </a:rPr>
              <a:t>E-WI</a:t>
            </a:r>
            <a:r>
              <a:rPr lang="zh-CN" altLang="en-US" sz="2400" dirty="0">
                <a:latin typeface="Arial" panose="020B0604020202020204" pitchFamily="34" charset="0"/>
                <a:cs typeface="Arial" panose="020B0604020202020204" pitchFamily="34" charset="0"/>
              </a:rPr>
              <a:t>系统代替纸档文件，减少纸张和墨盒的使用，提高文件发放的效率，保护环境。</a:t>
            </a:r>
            <a:endParaRPr lang="en-US" altLang="zh-CN" sz="2400" dirty="0">
              <a:latin typeface="Arial" panose="020B0604020202020204" pitchFamily="34" charset="0"/>
              <a:cs typeface="Arial" panose="020B0604020202020204" pitchFamily="34" charset="0"/>
            </a:endParaRPr>
          </a:p>
        </p:txBody>
      </p:sp>
      <p:sp>
        <p:nvSpPr>
          <p:cNvPr id="3" name="Rectangle 2">
            <a:hlinkClick r:id="rId3" action="ppaction://hlinksldjump"/>
            <a:extLst>
              <a:ext uri="{FF2B5EF4-FFF2-40B4-BE49-F238E27FC236}">
                <a16:creationId xmlns:a16="http://schemas.microsoft.com/office/drawing/2014/main" id="{E7AD86EA-E7A7-4E94-B5FF-7DDA6AE43949}"/>
              </a:ext>
            </a:extLst>
          </p:cNvPr>
          <p:cNvSpPr/>
          <p:nvPr/>
        </p:nvSpPr>
        <p:spPr>
          <a:xfrm>
            <a:off x="12661900" y="415432"/>
            <a:ext cx="1371600" cy="635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3"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spTree>
    <p:extLst>
      <p:ext uri="{BB962C8B-B14F-4D97-AF65-F5344CB8AC3E}">
        <p14:creationId xmlns:p14="http://schemas.microsoft.com/office/powerpoint/2010/main" val="360015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2BB628-BC33-4962-951A-6ECEBB918EC6}"/>
              </a:ext>
            </a:extLst>
          </p:cNvPr>
          <p:cNvSpPr txBox="1">
            <a:spLocks/>
          </p:cNvSpPr>
          <p:nvPr/>
        </p:nvSpPr>
        <p:spPr>
          <a:xfrm>
            <a:off x="7342809" y="3543301"/>
            <a:ext cx="4874591" cy="1589364"/>
          </a:xfrm>
          <a:prstGeom prst="rect">
            <a:avLst/>
          </a:prstGeom>
        </p:spPr>
        <p:txBody>
          <a:bodyPr vert="horz" lIns="0" tIns="0" rIns="0" bIns="0" rtlCol="0" anchor="b">
            <a:normAutofit fontScale="97500"/>
          </a:bodyPr>
          <a:lstStyle>
            <a:lvl1pPr algn="l" defTabSz="812650" rtl="0" eaLnBrk="1" latinLnBrk="0" hangingPunct="1">
              <a:lnSpc>
                <a:spcPct val="89000"/>
              </a:lnSpc>
              <a:spcBef>
                <a:spcPct val="0"/>
              </a:spcBef>
              <a:buNone/>
              <a:defRPr sz="6000" b="1" kern="1200">
                <a:solidFill>
                  <a:schemeClr val="tx1"/>
                </a:solidFill>
                <a:latin typeface="+mj-lt"/>
                <a:ea typeface="+mj-ea"/>
                <a:cs typeface="+mj-cs"/>
              </a:defRPr>
            </a:lvl1pPr>
          </a:lstStyle>
          <a:p>
            <a:r>
              <a:rPr lang="en-US" sz="5000" dirty="0"/>
              <a:t>System Scope </a:t>
            </a:r>
            <a:r>
              <a:rPr lang="zh-CN" altLang="en-US" sz="5000" dirty="0"/>
              <a:t>系统范围</a:t>
            </a:r>
            <a:endParaRPr lang="en-US" sz="5000" dirty="0"/>
          </a:p>
        </p:txBody>
      </p:sp>
    </p:spTree>
    <p:extLst>
      <p:ext uri="{BB962C8B-B14F-4D97-AF65-F5344CB8AC3E}">
        <p14:creationId xmlns:p14="http://schemas.microsoft.com/office/powerpoint/2010/main" val="4909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Scope </a:t>
            </a:r>
            <a:r>
              <a:rPr lang="zh-CN" altLang="en-US" sz="3600" dirty="0">
                <a:cs typeface="Aharoni" panose="02010803020104030203" pitchFamily="2" charset="-79"/>
              </a:rPr>
              <a:t>系统范围</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44FE93B4-A7E2-46DE-AE85-ED66B8D27DF8}"/>
              </a:ext>
            </a:extLst>
          </p:cNvPr>
          <p:cNvSpPr txBox="1"/>
          <p:nvPr/>
        </p:nvSpPr>
        <p:spPr>
          <a:xfrm>
            <a:off x="292848" y="2556064"/>
            <a:ext cx="14630400"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E-WI system applies </a:t>
            </a:r>
            <a:r>
              <a:rPr lang="en-AU" sz="2400" dirty="0">
                <a:latin typeface="Arial" panose="020B0604020202020204" pitchFamily="34" charset="0"/>
                <a:cs typeface="Arial" panose="020B0604020202020204" pitchFamily="34" charset="0"/>
              </a:rPr>
              <a:t>for releasing </a:t>
            </a:r>
            <a:r>
              <a:rPr lang="en-US" altLang="zh-CN" sz="2400" dirty="0">
                <a:latin typeface="Arial" panose="020B0604020202020204" pitchFamily="34" charset="0"/>
                <a:cs typeface="Arial" panose="020B0604020202020204" pitchFamily="34" charset="0"/>
              </a:rPr>
              <a:t>and viewing</a:t>
            </a:r>
            <a:r>
              <a:rPr lang="en-AU" sz="2400" dirty="0">
                <a:latin typeface="Arial" panose="020B0604020202020204" pitchFamily="34" charset="0"/>
                <a:cs typeface="Arial" panose="020B0604020202020204" pitchFamily="34" charset="0"/>
              </a:rPr>
              <a:t> documents of Flex Mechanical, PCBA-B15, PCBA-B17&amp; Rock Functions.</a:t>
            </a:r>
            <a:endParaRPr lang="en-US"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E-WI</a:t>
            </a:r>
            <a:r>
              <a:rPr lang="zh-CN" altLang="en-US" sz="2400" dirty="0">
                <a:latin typeface="Arial" panose="020B0604020202020204" pitchFamily="34" charset="0"/>
                <a:cs typeface="Arial" panose="020B0604020202020204" pitchFamily="34" charset="0"/>
              </a:rPr>
              <a:t>系统适用于</a:t>
            </a:r>
            <a:r>
              <a:rPr lang="en-AU" sz="2400" dirty="0">
                <a:latin typeface="Arial" panose="020B0604020202020204" pitchFamily="34" charset="0"/>
                <a:cs typeface="Arial" panose="020B0604020202020204" pitchFamily="34" charset="0"/>
              </a:rPr>
              <a:t>Flex Mechanical, PCBA-B15, PCBA-B17&amp; Rock Functions</a:t>
            </a:r>
            <a:r>
              <a:rPr lang="zh-CN" altLang="en-US" sz="2400" dirty="0">
                <a:latin typeface="Arial" panose="020B0604020202020204" pitchFamily="34" charset="0"/>
                <a:cs typeface="Arial" panose="020B0604020202020204" pitchFamily="34" charset="0"/>
              </a:rPr>
              <a:t>的文件释放和查看。</a:t>
            </a:r>
            <a:endParaRPr lang="en-US" sz="2400" dirty="0">
              <a:latin typeface="Arial" panose="020B0604020202020204" pitchFamily="34" charset="0"/>
              <a:cs typeface="Arial" panose="020B0604020202020204" pitchFamily="34" charset="0"/>
            </a:endParaRPr>
          </a:p>
        </p:txBody>
      </p:sp>
      <p:sp>
        <p:nvSpPr>
          <p:cNvPr id="5" name="Rectangle 4">
            <a:hlinkClick r:id="rId3" action="ppaction://hlinksldjump"/>
            <a:extLst>
              <a:ext uri="{FF2B5EF4-FFF2-40B4-BE49-F238E27FC236}">
                <a16:creationId xmlns:a16="http://schemas.microsoft.com/office/drawing/2014/main" id="{7D087D55-99D6-4EBB-8C83-5E2A040DFC02}"/>
              </a:ext>
            </a:extLst>
          </p:cNvPr>
          <p:cNvSpPr/>
          <p:nvPr/>
        </p:nvSpPr>
        <p:spPr>
          <a:xfrm>
            <a:off x="12661900" y="415432"/>
            <a:ext cx="1371600" cy="635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hlinkClick r:id="rId3" action="ppaction://hlinksldjump">
                  <a:extLst>
                    <a:ext uri="{A12FA001-AC4F-418D-AE19-62706E023703}">
                      <ahyp:hlinkClr xmlns:ahyp="http://schemas.microsoft.com/office/drawing/2018/hyperlinkcolor" val="tx"/>
                    </a:ext>
                  </a:extLst>
                </a:hlinkClick>
              </a:rPr>
              <a:t>Back</a:t>
            </a:r>
            <a:endParaRPr lang="en-US" dirty="0">
              <a:solidFill>
                <a:schemeClr val="bg1"/>
              </a:solidFill>
            </a:endParaRPr>
          </a:p>
        </p:txBody>
      </p:sp>
    </p:spTree>
    <p:extLst>
      <p:ext uri="{BB962C8B-B14F-4D97-AF65-F5344CB8AC3E}">
        <p14:creationId xmlns:p14="http://schemas.microsoft.com/office/powerpoint/2010/main" val="10818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2BB628-BC33-4962-951A-6ECEBB918EC6}"/>
              </a:ext>
            </a:extLst>
          </p:cNvPr>
          <p:cNvSpPr txBox="1">
            <a:spLocks/>
          </p:cNvSpPr>
          <p:nvPr/>
        </p:nvSpPr>
        <p:spPr>
          <a:xfrm>
            <a:off x="7342809" y="3543301"/>
            <a:ext cx="6068391" cy="1589364"/>
          </a:xfrm>
          <a:prstGeom prst="rect">
            <a:avLst/>
          </a:prstGeom>
        </p:spPr>
        <p:txBody>
          <a:bodyPr vert="horz" lIns="0" tIns="0" rIns="0" bIns="0" rtlCol="0" anchor="b">
            <a:normAutofit fontScale="90000"/>
          </a:bodyPr>
          <a:lstStyle>
            <a:lvl1pPr algn="l" defTabSz="812650" rtl="0" eaLnBrk="1" latinLnBrk="0" hangingPunct="1">
              <a:lnSpc>
                <a:spcPct val="89000"/>
              </a:lnSpc>
              <a:spcBef>
                <a:spcPct val="0"/>
              </a:spcBef>
              <a:buNone/>
              <a:defRPr sz="6000" b="1" kern="1200">
                <a:solidFill>
                  <a:schemeClr val="tx1"/>
                </a:solidFill>
                <a:latin typeface="+mj-lt"/>
                <a:ea typeface="+mj-ea"/>
                <a:cs typeface="+mj-cs"/>
              </a:defRPr>
            </a:lvl1pPr>
          </a:lstStyle>
          <a:p>
            <a:r>
              <a:rPr lang="en-US" sz="5000" dirty="0"/>
              <a:t>System </a:t>
            </a:r>
            <a:r>
              <a:rPr lang="en-US" sz="5400" dirty="0"/>
              <a:t>Application </a:t>
            </a:r>
            <a:r>
              <a:rPr lang="zh-CN" altLang="en-US" sz="5400" dirty="0"/>
              <a:t>系统用户权限申请</a:t>
            </a:r>
            <a:endParaRPr lang="en-US" sz="5000" dirty="0"/>
          </a:p>
        </p:txBody>
      </p:sp>
    </p:spTree>
    <p:extLst>
      <p:ext uri="{BB962C8B-B14F-4D97-AF65-F5344CB8AC3E}">
        <p14:creationId xmlns:p14="http://schemas.microsoft.com/office/powerpoint/2010/main" val="267354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Application </a:t>
            </a:r>
            <a:r>
              <a:rPr lang="zh-CN" altLang="en-US" sz="3600" dirty="0"/>
              <a:t>系统用户权限申请</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D64E565B-C4AB-4B7C-9E57-E63ED5028542}"/>
              </a:ext>
            </a:extLst>
          </p:cNvPr>
          <p:cNvSpPr txBox="1"/>
          <p:nvPr/>
        </p:nvSpPr>
        <p:spPr>
          <a:xfrm>
            <a:off x="178546" y="1323658"/>
            <a:ext cx="15493253" cy="3733330"/>
          </a:xfrm>
          <a:prstGeom prst="rect">
            <a:avLst/>
          </a:prstGeom>
          <a:noFill/>
        </p:spPr>
        <p:txBody>
          <a:bodyPr wrap="square">
            <a:spAutoFit/>
          </a:bodyPr>
          <a:lstStyle/>
          <a:p>
            <a:pPr>
              <a:lnSpc>
                <a:spcPct val="150000"/>
              </a:lnSpc>
              <a:spcBef>
                <a:spcPct val="20000"/>
              </a:spcBef>
            </a:pPr>
            <a:r>
              <a:rPr lang="en-US" altLang="zh-CN" sz="2800" b="1" dirty="0">
                <a:latin typeface="Arial" panose="020B0604020202020204" pitchFamily="34" charset="0"/>
                <a:cs typeface="Arial" panose="020B0604020202020204" pitchFamily="34" charset="0"/>
              </a:rPr>
              <a:t>User ID Management </a:t>
            </a:r>
            <a:r>
              <a:rPr lang="zh-CN" altLang="en-US" sz="2800" b="1" dirty="0">
                <a:latin typeface="Arial" panose="020B0604020202020204" pitchFamily="34" charset="0"/>
                <a:cs typeface="Arial" panose="020B0604020202020204" pitchFamily="34" charset="0"/>
              </a:rPr>
              <a:t>用户帐号管理</a:t>
            </a:r>
            <a:endParaRPr lang="en-US" altLang="zh-CN" sz="2800" b="1" dirty="0">
              <a:latin typeface="Arial" panose="020B0604020202020204" pitchFamily="34" charset="0"/>
              <a:cs typeface="Arial" panose="020B0604020202020204" pitchFamily="34" charset="0"/>
            </a:endParaRPr>
          </a:p>
          <a:p>
            <a:endParaRPr lang="en-US" altLang="zh-CN" dirty="0"/>
          </a:p>
          <a:p>
            <a:pPr>
              <a:spcBef>
                <a:spcPct val="20000"/>
              </a:spcBef>
            </a:pPr>
            <a:r>
              <a:rPr lang="en-US" sz="2400" dirty="0">
                <a:latin typeface="Arial" panose="020B0604020202020204" pitchFamily="34" charset="0"/>
                <a:cs typeface="Arial" panose="020B0604020202020204" pitchFamily="34" charset="0"/>
              </a:rPr>
              <a:t>User follow below steps to request Individual account of E-WI system.</a:t>
            </a:r>
          </a:p>
          <a:p>
            <a:pPr>
              <a:spcBef>
                <a:spcPct val="20000"/>
              </a:spcBef>
            </a:pPr>
            <a:r>
              <a:rPr lang="zh-CN" altLang="en-US" sz="2400" dirty="0">
                <a:latin typeface="Arial" panose="020B0604020202020204" pitchFamily="34" charset="0"/>
                <a:cs typeface="Arial" panose="020B0604020202020204" pitchFamily="34" charset="0"/>
              </a:rPr>
              <a:t>用户按照以下步骤申请系统</a:t>
            </a:r>
            <a:r>
              <a:rPr lang="en-US" altLang="zh-CN"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WI</a:t>
            </a:r>
            <a:r>
              <a:rPr lang="zh-CN" altLang="en-US" sz="2400" dirty="0">
                <a:latin typeface="Arial" panose="020B0604020202020204" pitchFamily="34" charset="0"/>
                <a:cs typeface="Arial" panose="020B0604020202020204" pitchFamily="34" charset="0"/>
              </a:rPr>
              <a:t>个人账号。</a:t>
            </a:r>
            <a:endParaRPr lang="en-US" sz="2400" dirty="0">
              <a:latin typeface="Arial" panose="020B0604020202020204" pitchFamily="34" charset="0"/>
              <a:cs typeface="Arial" panose="020B0604020202020204" pitchFamily="34" charset="0"/>
            </a:endParaRPr>
          </a:p>
          <a:p>
            <a:pPr>
              <a:spcBef>
                <a:spcPct val="20000"/>
              </a:spcBef>
            </a:pPr>
            <a:endParaRPr lang="en-US" sz="1800" b="1" u="none" strike="noStrike" kern="0" spc="0" dirty="0">
              <a:ln>
                <a:noFill/>
              </a:ln>
              <a:effectLst>
                <a:outerShdw sx="0" sy="0">
                  <a:srgbClr val="000000"/>
                </a:outerShdw>
              </a:effectLst>
              <a:latin typeface="Arial" panose="020B0604020202020204" pitchFamily="34" charset="0"/>
              <a:ea typeface="Arial" panose="020B0604020202020204" pitchFamily="34" charset="0"/>
              <a:cs typeface="Times New Roman" panose="02020603050405020304" pitchFamily="18" charset="0"/>
            </a:endParaRPr>
          </a:p>
          <a:p>
            <a:pPr>
              <a:spcBef>
                <a:spcPct val="20000"/>
              </a:spcBef>
            </a:pPr>
            <a:r>
              <a:rPr lang="en-AU" sz="2400" dirty="0">
                <a:latin typeface="Arial" panose="020B0604020202020204" pitchFamily="34" charset="0"/>
                <a:cs typeface="Arial" panose="020B0604020202020204" pitchFamily="34" charset="0"/>
              </a:rPr>
              <a:t>1. Enter E-WI </a:t>
            </a:r>
            <a:r>
              <a:rPr lang="en-US" sz="2400" dirty="0">
                <a:latin typeface="Arial" panose="020B0604020202020204" pitchFamily="34" charset="0"/>
                <a:cs typeface="Arial" panose="020B0604020202020204" pitchFamily="34" charset="0"/>
              </a:rPr>
              <a:t>login page, click on “New User” button.</a:t>
            </a:r>
          </a:p>
          <a:p>
            <a:pPr>
              <a:spcBef>
                <a:spcPct val="20000"/>
              </a:spcBef>
            </a:pPr>
            <a:r>
              <a:rPr lang="zh-CN" altLang="en-US" sz="2400" dirty="0">
                <a:latin typeface="Arial" panose="020B0604020202020204" pitchFamily="34" charset="0"/>
                <a:cs typeface="Arial" panose="020B0604020202020204" pitchFamily="34" charset="0"/>
              </a:rPr>
              <a:t>在登录</a:t>
            </a:r>
            <a:r>
              <a:rPr lang="en-AU" altLang="zh-CN" sz="2400" dirty="0">
                <a:latin typeface="Arial" panose="020B0604020202020204" pitchFamily="34" charset="0"/>
                <a:cs typeface="Arial" panose="020B0604020202020204" pitchFamily="34" charset="0"/>
              </a:rPr>
              <a:t>E-</a:t>
            </a:r>
            <a:r>
              <a:rPr lang="en-AU" sz="2400" dirty="0">
                <a:latin typeface="Arial" panose="020B0604020202020204" pitchFamily="34" charset="0"/>
                <a:cs typeface="Arial" panose="020B0604020202020204" pitchFamily="34" charset="0"/>
              </a:rPr>
              <a:t>WI</a:t>
            </a:r>
            <a:r>
              <a:rPr lang="zh-CN" altLang="en-US" sz="2400" dirty="0">
                <a:latin typeface="Arial" panose="020B0604020202020204" pitchFamily="34" charset="0"/>
                <a:cs typeface="Arial" panose="020B0604020202020204" pitchFamily="34" charset="0"/>
              </a:rPr>
              <a:t>界面，点击“新用户”按扭。</a:t>
            </a:r>
            <a:endParaRPr lang="en-US" sz="2400" dirty="0">
              <a:latin typeface="Arial" panose="020B0604020202020204" pitchFamily="34" charset="0"/>
              <a:cs typeface="Arial" panose="020B0604020202020204" pitchFamily="34" charset="0"/>
            </a:endParaRPr>
          </a:p>
          <a:p>
            <a:pPr eaLnBrk="1" hangingPunct="1">
              <a:spcBef>
                <a:spcPct val="20000"/>
              </a:spcBef>
            </a:pPr>
            <a:r>
              <a:rPr lang="en-AU" sz="24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https://flexstation.flex.com:8443/ewi/#/flexstation</a:t>
            </a:r>
            <a:endParaRPr lang="en-AU" altLang="en-US" sz="2400" dirty="0">
              <a:solidFill>
                <a:srgbClr val="0070C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16F2B6-E7BC-4D0D-A103-AE30B4A5CDD6}"/>
              </a:ext>
            </a:extLst>
          </p:cNvPr>
          <p:cNvPicPr>
            <a:picLocks noChangeAspect="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864724" y="2024187"/>
            <a:ext cx="4778375" cy="5956814"/>
          </a:xfrm>
          <a:prstGeom prst="rect">
            <a:avLst/>
          </a:prstGeom>
          <a:noFill/>
          <a:ln>
            <a:noFill/>
          </a:ln>
        </p:spPr>
      </p:pic>
    </p:spTree>
    <p:extLst>
      <p:ext uri="{BB962C8B-B14F-4D97-AF65-F5344CB8AC3E}">
        <p14:creationId xmlns:p14="http://schemas.microsoft.com/office/powerpoint/2010/main" val="13954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3A6A-690B-4906-B6F1-2BE55CC787E7}"/>
              </a:ext>
            </a:extLst>
          </p:cNvPr>
          <p:cNvSpPr>
            <a:spLocks noGrp="1"/>
          </p:cNvSpPr>
          <p:nvPr>
            <p:ph type="title"/>
          </p:nvPr>
        </p:nvSpPr>
        <p:spPr>
          <a:xfrm>
            <a:off x="292847" y="126320"/>
            <a:ext cx="14630400" cy="841868"/>
          </a:xfrm>
        </p:spPr>
        <p:txBody>
          <a:bodyPr>
            <a:normAutofit/>
          </a:bodyPr>
          <a:lstStyle/>
          <a:p>
            <a:r>
              <a:rPr lang="en-US" sz="3600" dirty="0">
                <a:cs typeface="Aharoni" panose="02010803020104030203" pitchFamily="2" charset="-79"/>
              </a:rPr>
              <a:t>System </a:t>
            </a:r>
            <a:r>
              <a:rPr lang="en-US" sz="3600" dirty="0"/>
              <a:t>Application </a:t>
            </a:r>
            <a:r>
              <a:rPr lang="zh-CN" altLang="en-US" sz="3600" dirty="0"/>
              <a:t>系统用户权限申请</a:t>
            </a:r>
            <a:endParaRPr lang="en-US" altLang="ja-JP" sz="3600" dirty="0">
              <a:cs typeface="Aharoni" panose="02010803020104030203" pitchFamily="2" charset="-79"/>
            </a:endParaRPr>
          </a:p>
        </p:txBody>
      </p:sp>
      <p:sp>
        <p:nvSpPr>
          <p:cNvPr id="4" name="TextBox 3">
            <a:extLst>
              <a:ext uri="{FF2B5EF4-FFF2-40B4-BE49-F238E27FC236}">
                <a16:creationId xmlns:a16="http://schemas.microsoft.com/office/drawing/2014/main" id="{D64E565B-C4AB-4B7C-9E57-E63ED5028542}"/>
              </a:ext>
            </a:extLst>
          </p:cNvPr>
          <p:cNvSpPr txBox="1"/>
          <p:nvPr/>
        </p:nvSpPr>
        <p:spPr>
          <a:xfrm>
            <a:off x="178546" y="1323658"/>
            <a:ext cx="15493253" cy="830997"/>
          </a:xfrm>
          <a:prstGeom prst="rect">
            <a:avLst/>
          </a:prstGeom>
          <a:noFill/>
        </p:spPr>
        <p:txBody>
          <a:bodyPr wrap="square">
            <a:spAutoFit/>
          </a:bodyPr>
          <a:lstStyle/>
          <a:p>
            <a:r>
              <a:rPr lang="en-AU" sz="2400" dirty="0">
                <a:latin typeface="Arial" panose="020B0604020202020204" pitchFamily="34" charset="0"/>
                <a:ea typeface="SimSun" pitchFamily="2" charset="-122"/>
                <a:cs typeface="Arial" panose="020B0604020202020204" pitchFamily="34" charset="0"/>
              </a:rPr>
              <a:t>2. </a:t>
            </a:r>
            <a:r>
              <a:rPr lang="en-US" sz="2400" dirty="0">
                <a:latin typeface="Arial" panose="020B0604020202020204" pitchFamily="34" charset="0"/>
                <a:ea typeface="SimSun" pitchFamily="2" charset="-122"/>
                <a:cs typeface="Arial" panose="020B0604020202020204" pitchFamily="34" charset="0"/>
              </a:rPr>
              <a:t>Enter your AD account </a:t>
            </a:r>
            <a:r>
              <a:rPr lang="en-US" altLang="zh-CN" sz="2400" dirty="0">
                <a:latin typeface="Arial" panose="020B0604020202020204" pitchFamily="34" charset="0"/>
                <a:ea typeface="SimSun" pitchFamily="2" charset="-122"/>
                <a:cs typeface="Arial" panose="020B0604020202020204" pitchFamily="34" charset="0"/>
              </a:rPr>
              <a:t>and </a:t>
            </a:r>
            <a:r>
              <a:rPr lang="en-US" sz="2400" dirty="0">
                <a:latin typeface="Arial" panose="020B0604020202020204" pitchFamily="34" charset="0"/>
                <a:ea typeface="SimSun" pitchFamily="2" charset="-122"/>
                <a:cs typeface="Arial" panose="020B0604020202020204" pitchFamily="34" charset="0"/>
              </a:rPr>
              <a:t>password and click "Login" to log in.</a:t>
            </a:r>
          </a:p>
          <a:p>
            <a:r>
              <a:rPr lang="zh-CN" altLang="en-US" sz="2400" dirty="0">
                <a:latin typeface="Arial" panose="020B0604020202020204" pitchFamily="34" charset="0"/>
                <a:ea typeface="SimSun" pitchFamily="2" charset="-122"/>
                <a:cs typeface="Arial" panose="020B0604020202020204" pitchFamily="34" charset="0"/>
              </a:rPr>
              <a:t>    输入您的</a:t>
            </a:r>
            <a:r>
              <a:rPr lang="en-AU" altLang="zh-CN" sz="2400" dirty="0">
                <a:latin typeface="Arial" panose="020B0604020202020204" pitchFamily="34" charset="0"/>
                <a:ea typeface="SimSun" pitchFamily="2" charset="-122"/>
                <a:cs typeface="Arial" panose="020B0604020202020204" pitchFamily="34" charset="0"/>
              </a:rPr>
              <a:t>AD</a:t>
            </a:r>
            <a:r>
              <a:rPr lang="zh-CN" altLang="en-US" sz="2400" dirty="0">
                <a:latin typeface="Arial" panose="020B0604020202020204" pitchFamily="34" charset="0"/>
                <a:ea typeface="SimSun" pitchFamily="2" charset="-122"/>
                <a:cs typeface="Arial" panose="020B0604020202020204" pitchFamily="34" charset="0"/>
              </a:rPr>
              <a:t>账号密码，点击“</a:t>
            </a:r>
            <a:r>
              <a:rPr lang="en-US" altLang="zh-CN" sz="2400" dirty="0">
                <a:latin typeface="Arial" panose="020B0604020202020204" pitchFamily="34" charset="0"/>
                <a:ea typeface="SimSun" pitchFamily="2" charset="-122"/>
                <a:cs typeface="Arial" panose="020B0604020202020204" pitchFamily="34" charset="0"/>
              </a:rPr>
              <a:t>Login</a:t>
            </a:r>
            <a:r>
              <a:rPr lang="zh-CN" altLang="en-US" sz="2400" dirty="0">
                <a:latin typeface="Arial" panose="020B0604020202020204" pitchFamily="34" charset="0"/>
                <a:ea typeface="SimSun" pitchFamily="2" charset="-122"/>
                <a:cs typeface="Arial" panose="020B0604020202020204" pitchFamily="34" charset="0"/>
              </a:rPr>
              <a:t>”登陆。</a:t>
            </a:r>
            <a:endParaRPr lang="en-US" sz="2400" dirty="0">
              <a:latin typeface="Arial" panose="020B0604020202020204" pitchFamily="34" charset="0"/>
              <a:ea typeface="SimSun" pitchFamily="2" charset="-122"/>
              <a:cs typeface="Arial" panose="020B0604020202020204" pitchFamily="34" charset="0"/>
            </a:endParaRPr>
          </a:p>
        </p:txBody>
      </p:sp>
      <p:pic>
        <p:nvPicPr>
          <p:cNvPr id="10" name="Picture 9">
            <a:extLst>
              <a:ext uri="{FF2B5EF4-FFF2-40B4-BE49-F238E27FC236}">
                <a16:creationId xmlns:a16="http://schemas.microsoft.com/office/drawing/2014/main" id="{A964B33A-BEB4-4FE6-A9E6-6C798A078A74}"/>
              </a:ext>
            </a:extLst>
          </p:cNvPr>
          <p:cNvPicPr>
            <a:picLocks noChangeAspect="1"/>
          </p:cNvPicPr>
          <p:nvPr/>
        </p:nvPicPr>
        <p:blipFill>
          <a:blip r:embed="rId3"/>
          <a:stretch>
            <a:fillRect/>
          </a:stretch>
        </p:blipFill>
        <p:spPr>
          <a:xfrm>
            <a:off x="584201" y="2287843"/>
            <a:ext cx="13814797" cy="5898268"/>
          </a:xfrm>
          <a:prstGeom prst="rect">
            <a:avLst/>
          </a:prstGeom>
        </p:spPr>
      </p:pic>
      <p:sp>
        <p:nvSpPr>
          <p:cNvPr id="11" name="Rectangle: Rounded Corners 10">
            <a:extLst>
              <a:ext uri="{FF2B5EF4-FFF2-40B4-BE49-F238E27FC236}">
                <a16:creationId xmlns:a16="http://schemas.microsoft.com/office/drawing/2014/main" id="{74B0EBA3-1D77-4DFC-AF0D-747FA10DF69D}"/>
              </a:ext>
            </a:extLst>
          </p:cNvPr>
          <p:cNvSpPr/>
          <p:nvPr/>
        </p:nvSpPr>
        <p:spPr>
          <a:xfrm>
            <a:off x="6730999" y="6454774"/>
            <a:ext cx="3543301" cy="6699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Rounded Corners 11">
            <a:extLst>
              <a:ext uri="{FF2B5EF4-FFF2-40B4-BE49-F238E27FC236}">
                <a16:creationId xmlns:a16="http://schemas.microsoft.com/office/drawing/2014/main" id="{4A20758A-AAE4-4710-BE5A-3641B567E2D9}"/>
              </a:ext>
            </a:extLst>
          </p:cNvPr>
          <p:cNvSpPr/>
          <p:nvPr/>
        </p:nvSpPr>
        <p:spPr>
          <a:xfrm>
            <a:off x="7061199" y="7670800"/>
            <a:ext cx="2463801" cy="5026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12">
            <a:extLst>
              <a:ext uri="{FF2B5EF4-FFF2-40B4-BE49-F238E27FC236}">
                <a16:creationId xmlns:a16="http://schemas.microsoft.com/office/drawing/2014/main" id="{C323CA9F-501D-4C69-98C7-3B6D6DD1A77C}"/>
              </a:ext>
            </a:extLst>
          </p:cNvPr>
          <p:cNvSpPr/>
          <p:nvPr/>
        </p:nvSpPr>
        <p:spPr>
          <a:xfrm>
            <a:off x="10401300" y="6477417"/>
            <a:ext cx="1217706" cy="4445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Step 1</a:t>
            </a:r>
          </a:p>
        </p:txBody>
      </p:sp>
      <p:sp>
        <p:nvSpPr>
          <p:cNvPr id="14" name="Rectangle 13">
            <a:extLst>
              <a:ext uri="{FF2B5EF4-FFF2-40B4-BE49-F238E27FC236}">
                <a16:creationId xmlns:a16="http://schemas.microsoft.com/office/drawing/2014/main" id="{588234E3-5533-48E7-959E-BD455B4131A3}"/>
              </a:ext>
            </a:extLst>
          </p:cNvPr>
          <p:cNvSpPr/>
          <p:nvPr/>
        </p:nvSpPr>
        <p:spPr>
          <a:xfrm>
            <a:off x="9665447" y="7670800"/>
            <a:ext cx="1217706" cy="4445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Step 2</a:t>
            </a:r>
          </a:p>
        </p:txBody>
      </p:sp>
    </p:spTree>
    <p:extLst>
      <p:ext uri="{BB962C8B-B14F-4D97-AF65-F5344CB8AC3E}">
        <p14:creationId xmlns:p14="http://schemas.microsoft.com/office/powerpoint/2010/main" val="10165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lex - Light 2022 Template">
  <a:themeElements>
    <a:clrScheme name="Flex Colors">
      <a:dk1>
        <a:srgbClr val="262626"/>
      </a:dk1>
      <a:lt1>
        <a:srgbClr val="FFFFFF"/>
      </a:lt1>
      <a:dk2>
        <a:srgbClr val="949494"/>
      </a:dk2>
      <a:lt2>
        <a:srgbClr val="F3F3F3"/>
      </a:lt2>
      <a:accent1>
        <a:srgbClr val="005486"/>
      </a:accent1>
      <a:accent2>
        <a:srgbClr val="009ADD"/>
      </a:accent2>
      <a:accent3>
        <a:srgbClr val="82BC00"/>
      </a:accent3>
      <a:accent4>
        <a:srgbClr val="006432"/>
      </a:accent4>
      <a:accent5>
        <a:srgbClr val="BA257D"/>
      </a:accent5>
      <a:accent6>
        <a:srgbClr val="7F1E54"/>
      </a:accent6>
      <a:hlink>
        <a:srgbClr val="009ADD"/>
      </a:hlink>
      <a:folHlink>
        <a:srgbClr val="0054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sz="2400" dirty="0">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PowerPoint Template_ Light" id="{499611FE-C25B-4A94-B4D0-F8433C7B91CF}" vid="{F37EEA41-5AB8-46F7-85CE-2915403D2A27}"/>
    </a:ext>
  </a:extLst>
</a:theme>
</file>

<file path=ppt/theme/theme4.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9FF8055B81AB4CA5165912659AB6F1" ma:contentTypeVersion="6" ma:contentTypeDescription="Create a new document." ma:contentTypeScope="" ma:versionID="c4338864bf23c88ea2b514b99c9ad862">
  <xsd:schema xmlns:xsd="http://www.w3.org/2001/XMLSchema" xmlns:xs="http://www.w3.org/2001/XMLSchema" xmlns:p="http://schemas.microsoft.com/office/2006/metadata/properties" xmlns:ns2="fed17a2b-7f31-4d4f-b0f0-d90820f2fa42" xmlns:ns3="0f1dc7fa-2254-45ce-8858-97c22e63a2a4" targetNamespace="http://schemas.microsoft.com/office/2006/metadata/properties" ma:root="true" ma:fieldsID="736ecf8853e2ba76c24db1fb4780b730" ns2:_="" ns3:_="">
    <xsd:import namespace="fed17a2b-7f31-4d4f-b0f0-d90820f2fa42"/>
    <xsd:import namespace="0f1dc7fa-2254-45ce-8858-97c22e63a2a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d17a2b-7f31-4d4f-b0f0-d90820f2fa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f1dc7fa-2254-45ce-8858-97c22e63a2a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d17a2b-7f31-4d4f-b0f0-d90820f2fa42">
      <UserInfo>
        <DisplayName>Manu Sadashivaiah</DisplayName>
        <AccountId>9351</AccountId>
        <AccountType/>
      </UserInfo>
      <UserInfo>
        <DisplayName>Cesar Lopez Clemente</DisplayName>
        <AccountId>34049</AccountId>
        <AccountType/>
      </UserInfo>
      <UserInfo>
        <DisplayName>Attila Gal</DisplayName>
        <AccountId>9362</AccountId>
        <AccountType/>
      </UserInfo>
      <UserInfo>
        <DisplayName>Paul van Leeuwen</DisplayName>
        <AccountId>38509</AccountId>
        <AccountType/>
      </UserInfo>
      <UserInfo>
        <DisplayName>Karolliny Teixeira</DisplayName>
        <AccountId>22541</AccountId>
        <AccountType/>
      </UserInfo>
      <UserInfo>
        <DisplayName>Orli Holdstein</DisplayName>
        <AccountId>1752</AccountId>
        <AccountType/>
      </UserInfo>
      <UserInfo>
        <DisplayName>Danford Zhao</DisplayName>
        <AccountId>1838</AccountId>
        <AccountType/>
      </UserInfo>
      <UserInfo>
        <DisplayName>Alan Cheng Pei Kiam</DisplayName>
        <AccountId>43798</AccountId>
        <AccountType/>
      </UserInfo>
      <UserInfo>
        <DisplayName>Thays Oliveira(MNS)</DisplayName>
        <AccountId>3035</AccountId>
        <AccountType/>
      </UserInfo>
      <UserInfo>
        <DisplayName>Freda Foo Choon Ying</DisplayName>
        <AccountId>7060</AccountId>
        <AccountType/>
      </UserInfo>
      <UserInfo>
        <DisplayName>Rajasubramoniam Chinnathurai</DisplayName>
        <AccountId>47170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B518B8-7F96-469D-969D-C72DA9F473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d17a2b-7f31-4d4f-b0f0-d90820f2fa42"/>
    <ds:schemaRef ds:uri="0f1dc7fa-2254-45ce-8858-97c22e63a2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C509FA-993C-4490-BF5C-29B417E92CFC}">
  <ds:schemaRefs>
    <ds:schemaRef ds:uri="http://purl.org/dc/terms/"/>
    <ds:schemaRef ds:uri="http://schemas.microsoft.com/office/2006/metadata/properties"/>
    <ds:schemaRef ds:uri="http://purl.org/dc/dcmitype/"/>
    <ds:schemaRef ds:uri="fed17a2b-7f31-4d4f-b0f0-d90820f2fa42"/>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0f1dc7fa-2254-45ce-8858-97c22e63a2a4"/>
    <ds:schemaRef ds:uri="http://www.w3.org/XML/1998/namespace"/>
  </ds:schemaRefs>
</ds:datastoreItem>
</file>

<file path=customXml/itemProps3.xml><?xml version="1.0" encoding="utf-8"?>
<ds:datastoreItem xmlns:ds="http://schemas.openxmlformats.org/officeDocument/2006/customXml" ds:itemID="{8894F249-80EF-4743-9B6A-405EB33894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3880</TotalTime>
  <Words>2630</Words>
  <Application>Microsoft Office PowerPoint</Application>
  <PresentationFormat>Custom</PresentationFormat>
  <Paragraphs>180</Paragraphs>
  <Slides>27</Slides>
  <Notes>25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27</vt:i4>
      </vt:variant>
    </vt:vector>
  </HeadingPairs>
  <TitlesOfParts>
    <vt:vector size="35" baseType="lpstr">
      <vt:lpstr>Arial</vt:lpstr>
      <vt:lpstr>Calibri</vt:lpstr>
      <vt:lpstr>Calibri Light</vt:lpstr>
      <vt:lpstr>Century Gothic</vt:lpstr>
      <vt:lpstr>Courier New</vt:lpstr>
      <vt:lpstr>Flex - Light 2020 Template</vt:lpstr>
      <vt:lpstr>Custom Design</vt:lpstr>
      <vt:lpstr>Flex - Light 2022 Template</vt:lpstr>
      <vt:lpstr>E-WI系统使用指南 E-WI System Instruction </vt:lpstr>
      <vt:lpstr>Introduction Content 使用指南内容</vt:lpstr>
      <vt:lpstr>System Purpose 系统目的</vt:lpstr>
      <vt:lpstr>System Purpose 系统目的</vt:lpstr>
      <vt:lpstr>PowerPoint Presentation</vt:lpstr>
      <vt:lpstr>System Scope 系统范围</vt:lpstr>
      <vt:lpstr>PowerPoint Presentation</vt:lpstr>
      <vt:lpstr>System Application 系统用户权限申请</vt:lpstr>
      <vt:lpstr>System Application 系统用户权限申请</vt:lpstr>
      <vt:lpstr>System Application 系统用户权限申请</vt:lpstr>
      <vt:lpstr>System Application 系统用户权限申请</vt:lpstr>
      <vt:lpstr>System Application 系统用户权限申请</vt:lpstr>
      <vt:lpstr>PowerPoint Presentation</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System Using Process 系统使用步骤</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B17 Common Compllance Audit Plan</dc:title>
  <dc:creator>Ruby Yang(DM)</dc:creator>
  <cp:lastModifiedBy>Anly Hu</cp:lastModifiedBy>
  <cp:revision>255</cp:revision>
  <dcterms:created xsi:type="dcterms:W3CDTF">2020-07-28T05:14:12Z</dcterms:created>
  <dcterms:modified xsi:type="dcterms:W3CDTF">2023-06-08T02:26:01Z</dcterms:modified>
</cp:coreProperties>
</file>